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8" r:id="rId2"/>
    <p:sldId id="270" r:id="rId3"/>
    <p:sldId id="271" r:id="rId4"/>
    <p:sldId id="272" r:id="rId5"/>
    <p:sldId id="347" r:id="rId6"/>
    <p:sldId id="348" r:id="rId7"/>
    <p:sldId id="350" r:id="rId8"/>
    <p:sldId id="349" r:id="rId9"/>
    <p:sldId id="259" r:id="rId10"/>
    <p:sldId id="257" r:id="rId11"/>
    <p:sldId id="265" r:id="rId12"/>
    <p:sldId id="266" r:id="rId13"/>
    <p:sldId id="262" r:id="rId14"/>
    <p:sldId id="267" r:id="rId15"/>
    <p:sldId id="352" r:id="rId16"/>
    <p:sldId id="268" r:id="rId17"/>
    <p:sldId id="269" r:id="rId18"/>
    <p:sldId id="273" r:id="rId19"/>
    <p:sldId id="277" r:id="rId20"/>
    <p:sldId id="278" r:id="rId21"/>
    <p:sldId id="279" r:id="rId22"/>
    <p:sldId id="283" r:id="rId23"/>
    <p:sldId id="284" r:id="rId24"/>
    <p:sldId id="340" r:id="rId25"/>
    <p:sldId id="282" r:id="rId26"/>
    <p:sldId id="276" r:id="rId27"/>
    <p:sldId id="289" r:id="rId28"/>
    <p:sldId id="290" r:id="rId29"/>
    <p:sldId id="291" r:id="rId30"/>
    <p:sldId id="286" r:id="rId31"/>
    <p:sldId id="288" r:id="rId32"/>
    <p:sldId id="341" r:id="rId33"/>
    <p:sldId id="351" r:id="rId34"/>
    <p:sldId id="281" r:id="rId35"/>
    <p:sldId id="335" r:id="rId36"/>
    <p:sldId id="336" r:id="rId37"/>
    <p:sldId id="280" r:id="rId38"/>
    <p:sldId id="337" r:id="rId39"/>
    <p:sldId id="338" r:id="rId40"/>
    <p:sldId id="343" r:id="rId41"/>
    <p:sldId id="344" r:id="rId42"/>
    <p:sldId id="353" r:id="rId43"/>
    <p:sldId id="346" r:id="rId44"/>
  </p:sldIdLst>
  <p:sldSz cx="42843450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613"/>
    <a:srgbClr val="024F9F"/>
    <a:srgbClr val="E6B17D"/>
    <a:srgbClr val="002C47"/>
    <a:srgbClr val="D67D31"/>
    <a:srgbClr val="D67E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48D39B-7443-4745-93B9-425B8C267FA8}" v="2612" dt="2019-10-18T10:49:44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>
      <p:cViewPr varScale="1">
        <p:scale>
          <a:sx n="34" d="100"/>
          <a:sy n="34" d="100"/>
        </p:scale>
        <p:origin x="344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ille HILDEBRANDT" userId="32d9daa9-24aa-4935-a54e-226c1148251b" providerId="ADAL" clId="{8248D39B-7443-4745-93B9-425B8C267FA8}"/>
    <pc:docChg chg="undo custSel addSld delSld modSld sldOrd modMainMaster">
      <pc:chgData name="Mireille HILDEBRANDT" userId="32d9daa9-24aa-4935-a54e-226c1148251b" providerId="ADAL" clId="{8248D39B-7443-4745-93B9-425B8C267FA8}" dt="2019-10-18T10:51:56.614" v="14954" actId="2696"/>
      <pc:docMkLst>
        <pc:docMk/>
      </pc:docMkLst>
      <pc:sldChg chg="addSp delSp modSp ord">
        <pc:chgData name="Mireille HILDEBRANDT" userId="32d9daa9-24aa-4935-a54e-226c1148251b" providerId="ADAL" clId="{8248D39B-7443-4745-93B9-425B8C267FA8}" dt="2019-10-08T13:39:24.249" v="128"/>
        <pc:sldMkLst>
          <pc:docMk/>
          <pc:sldMk cId="3984338583" sldId="257"/>
        </pc:sldMkLst>
        <pc:spChg chg="del">
          <ac:chgData name="Mireille HILDEBRANDT" userId="32d9daa9-24aa-4935-a54e-226c1148251b" providerId="ADAL" clId="{8248D39B-7443-4745-93B9-425B8C267FA8}" dt="2019-10-08T12:45:49.761" v="37"/>
          <ac:spMkLst>
            <pc:docMk/>
            <pc:sldMk cId="3984338583" sldId="257"/>
            <ac:spMk id="3" creationId="{6712F132-D9B7-4098-AC50-BA704B2C983F}"/>
          </ac:spMkLst>
        </pc:spChg>
        <pc:spChg chg="add del mod">
          <ac:chgData name="Mireille HILDEBRANDT" userId="32d9daa9-24aa-4935-a54e-226c1148251b" providerId="ADAL" clId="{8248D39B-7443-4745-93B9-425B8C267FA8}" dt="2019-10-08T13:39:02.673" v="127"/>
          <ac:spMkLst>
            <pc:docMk/>
            <pc:sldMk cId="3984338583" sldId="257"/>
            <ac:spMk id="6" creationId="{CDC13214-9D31-524B-A8D7-54DBDCE896A3}"/>
          </ac:spMkLst>
        </pc:spChg>
        <pc:spChg chg="add del mod">
          <ac:chgData name="Mireille HILDEBRANDT" userId="32d9daa9-24aa-4935-a54e-226c1148251b" providerId="ADAL" clId="{8248D39B-7443-4745-93B9-425B8C267FA8}" dt="2019-10-08T13:39:02.673" v="127"/>
          <ac:spMkLst>
            <pc:docMk/>
            <pc:sldMk cId="3984338583" sldId="257"/>
            <ac:spMk id="7" creationId="{EE64C788-0DF7-4742-AE3D-4897EF47A001}"/>
          </ac:spMkLst>
        </pc:spChg>
        <pc:spChg chg="add del mod">
          <ac:chgData name="Mireille HILDEBRANDT" userId="32d9daa9-24aa-4935-a54e-226c1148251b" providerId="ADAL" clId="{8248D39B-7443-4745-93B9-425B8C267FA8}" dt="2019-10-08T13:39:02.673" v="127"/>
          <ac:spMkLst>
            <pc:docMk/>
            <pc:sldMk cId="3984338583" sldId="257"/>
            <ac:spMk id="8" creationId="{1A813869-62D8-1C40-B652-9EB4BEB7B579}"/>
          </ac:spMkLst>
        </pc:spChg>
        <pc:spChg chg="add mod">
          <ac:chgData name="Mireille HILDEBRANDT" userId="32d9daa9-24aa-4935-a54e-226c1148251b" providerId="ADAL" clId="{8248D39B-7443-4745-93B9-425B8C267FA8}" dt="2019-10-08T13:39:24.249" v="128"/>
          <ac:spMkLst>
            <pc:docMk/>
            <pc:sldMk cId="3984338583" sldId="257"/>
            <ac:spMk id="9" creationId="{40E3578B-B2F0-4941-AA74-B29F2D44BE4F}"/>
          </ac:spMkLst>
        </pc:spChg>
        <pc:spChg chg="add mod">
          <ac:chgData name="Mireille HILDEBRANDT" userId="32d9daa9-24aa-4935-a54e-226c1148251b" providerId="ADAL" clId="{8248D39B-7443-4745-93B9-425B8C267FA8}" dt="2019-10-08T13:39:24.249" v="128"/>
          <ac:spMkLst>
            <pc:docMk/>
            <pc:sldMk cId="3984338583" sldId="257"/>
            <ac:spMk id="10" creationId="{91DA7BB7-6A02-AC48-B1F3-D34479910AA0}"/>
          </ac:spMkLst>
        </pc:spChg>
        <pc:spChg chg="add mod">
          <ac:chgData name="Mireille HILDEBRANDT" userId="32d9daa9-24aa-4935-a54e-226c1148251b" providerId="ADAL" clId="{8248D39B-7443-4745-93B9-425B8C267FA8}" dt="2019-10-08T13:39:24.249" v="128"/>
          <ac:spMkLst>
            <pc:docMk/>
            <pc:sldMk cId="3984338583" sldId="257"/>
            <ac:spMk id="11" creationId="{65D209D0-EC57-A14D-A9D0-432E73406DD8}"/>
          </ac:spMkLst>
        </pc:spChg>
        <pc:picChg chg="add mod">
          <ac:chgData name="Mireille HILDEBRANDT" userId="32d9daa9-24aa-4935-a54e-226c1148251b" providerId="ADAL" clId="{8248D39B-7443-4745-93B9-425B8C267FA8}" dt="2019-10-08T12:46:20.634" v="41" actId="14100"/>
          <ac:picMkLst>
            <pc:docMk/>
            <pc:sldMk cId="3984338583" sldId="257"/>
            <ac:picMk id="5" creationId="{6244B4E5-FDAA-D04B-8576-BCC9AFC97543}"/>
          </ac:picMkLst>
        </pc:picChg>
      </pc:sldChg>
      <pc:sldChg chg="addSp modSp setBg">
        <pc:chgData name="Mireille HILDEBRANDT" userId="32d9daa9-24aa-4935-a54e-226c1148251b" providerId="ADAL" clId="{8248D39B-7443-4745-93B9-425B8C267FA8}" dt="2019-10-08T14:44:19.161" v="2387" actId="790"/>
        <pc:sldMkLst>
          <pc:docMk/>
          <pc:sldMk cId="1783727828" sldId="258"/>
        </pc:sldMkLst>
        <pc:spChg chg="mod">
          <ac:chgData name="Mireille HILDEBRANDT" userId="32d9daa9-24aa-4935-a54e-226c1148251b" providerId="ADAL" clId="{8248D39B-7443-4745-93B9-425B8C267FA8}" dt="2019-10-08T14:44:19.161" v="2387" actId="790"/>
          <ac:spMkLst>
            <pc:docMk/>
            <pc:sldMk cId="1783727828" sldId="258"/>
            <ac:spMk id="2" creationId="{073345BC-8A6D-4CC6-B329-21E34055BAF5}"/>
          </ac:spMkLst>
        </pc:spChg>
        <pc:spChg chg="mod">
          <ac:chgData name="Mireille HILDEBRANDT" userId="32d9daa9-24aa-4935-a54e-226c1148251b" providerId="ADAL" clId="{8248D39B-7443-4745-93B9-425B8C267FA8}" dt="2019-10-08T12:45:07.321" v="36" actId="20577"/>
          <ac:spMkLst>
            <pc:docMk/>
            <pc:sldMk cId="1783727828" sldId="258"/>
            <ac:spMk id="3" creationId="{AD28924E-0B45-48FD-84E2-E4CDE31B4AB7}"/>
          </ac:spMkLst>
        </pc:spChg>
        <pc:spChg chg="add mod">
          <ac:chgData name="Mireille HILDEBRANDT" userId="32d9daa9-24aa-4935-a54e-226c1148251b" providerId="ADAL" clId="{8248D39B-7443-4745-93B9-425B8C267FA8}" dt="2019-10-08T13:39:24.249" v="128"/>
          <ac:spMkLst>
            <pc:docMk/>
            <pc:sldMk cId="1783727828" sldId="258"/>
            <ac:spMk id="4" creationId="{75BCF4BF-62F6-B94E-AF96-5AE4E2F48520}"/>
          </ac:spMkLst>
        </pc:spChg>
        <pc:spChg chg="add mod">
          <ac:chgData name="Mireille HILDEBRANDT" userId="32d9daa9-24aa-4935-a54e-226c1148251b" providerId="ADAL" clId="{8248D39B-7443-4745-93B9-425B8C267FA8}" dt="2019-10-08T13:39:24.249" v="128"/>
          <ac:spMkLst>
            <pc:docMk/>
            <pc:sldMk cId="1783727828" sldId="258"/>
            <ac:spMk id="5" creationId="{E0CBBD76-85E6-8A40-AC9D-A2ED44DB5B50}"/>
          </ac:spMkLst>
        </pc:spChg>
        <pc:spChg chg="add mod">
          <ac:chgData name="Mireille HILDEBRANDT" userId="32d9daa9-24aa-4935-a54e-226c1148251b" providerId="ADAL" clId="{8248D39B-7443-4745-93B9-425B8C267FA8}" dt="2019-10-08T13:39:24.249" v="128"/>
          <ac:spMkLst>
            <pc:docMk/>
            <pc:sldMk cId="1783727828" sldId="258"/>
            <ac:spMk id="6" creationId="{2A54AFC2-C651-A244-9278-4D341DB5BA7C}"/>
          </ac:spMkLst>
        </pc:spChg>
      </pc:sldChg>
      <pc:sldChg chg="addSp modSp add">
        <pc:chgData name="Mireille HILDEBRANDT" userId="32d9daa9-24aa-4935-a54e-226c1148251b" providerId="ADAL" clId="{8248D39B-7443-4745-93B9-425B8C267FA8}" dt="2019-10-08T14:44:07.554" v="2386" actId="790"/>
        <pc:sldMkLst>
          <pc:docMk/>
          <pc:sldMk cId="478599081" sldId="259"/>
        </pc:sldMkLst>
        <pc:spChg chg="mod">
          <ac:chgData name="Mireille HILDEBRANDT" userId="32d9daa9-24aa-4935-a54e-226c1148251b" providerId="ADAL" clId="{8248D39B-7443-4745-93B9-425B8C267FA8}" dt="2019-10-08T14:44:07.554" v="2386" actId="790"/>
          <ac:spMkLst>
            <pc:docMk/>
            <pc:sldMk cId="478599081" sldId="259"/>
            <ac:spMk id="2" creationId="{073345BC-8A6D-4CC6-B329-21E34055BAF5}"/>
          </ac:spMkLst>
        </pc:spChg>
        <pc:spChg chg="add mod">
          <ac:chgData name="Mireille HILDEBRANDT" userId="32d9daa9-24aa-4935-a54e-226c1148251b" providerId="ADAL" clId="{8248D39B-7443-4745-93B9-425B8C267FA8}" dt="2019-10-08T13:39:24.249" v="128"/>
          <ac:spMkLst>
            <pc:docMk/>
            <pc:sldMk cId="478599081" sldId="259"/>
            <ac:spMk id="4" creationId="{988B9A92-69D0-574E-9541-0C731AA9B9B9}"/>
          </ac:spMkLst>
        </pc:spChg>
        <pc:spChg chg="add mod">
          <ac:chgData name="Mireille HILDEBRANDT" userId="32d9daa9-24aa-4935-a54e-226c1148251b" providerId="ADAL" clId="{8248D39B-7443-4745-93B9-425B8C267FA8}" dt="2019-10-08T13:39:24.249" v="128"/>
          <ac:spMkLst>
            <pc:docMk/>
            <pc:sldMk cId="478599081" sldId="259"/>
            <ac:spMk id="5" creationId="{D1711124-AF28-194C-B5DE-60150C4BD8D6}"/>
          </ac:spMkLst>
        </pc:spChg>
        <pc:spChg chg="add mod">
          <ac:chgData name="Mireille HILDEBRANDT" userId="32d9daa9-24aa-4935-a54e-226c1148251b" providerId="ADAL" clId="{8248D39B-7443-4745-93B9-425B8C267FA8}" dt="2019-10-08T13:39:24.249" v="128"/>
          <ac:spMkLst>
            <pc:docMk/>
            <pc:sldMk cId="478599081" sldId="259"/>
            <ac:spMk id="6" creationId="{F084FC66-0E2C-494B-BD99-B8EE46487F22}"/>
          </ac:spMkLst>
        </pc:spChg>
      </pc:sldChg>
      <pc:sldChg chg="addSp delSp modSp add modAnim">
        <pc:chgData name="Mireille HILDEBRANDT" userId="32d9daa9-24aa-4935-a54e-226c1148251b" providerId="ADAL" clId="{8248D39B-7443-4745-93B9-425B8C267FA8}" dt="2019-10-16T10:00:23.468" v="13257"/>
        <pc:sldMkLst>
          <pc:docMk/>
          <pc:sldMk cId="2513729707" sldId="262"/>
        </pc:sldMkLst>
        <pc:spChg chg="mod">
          <ac:chgData name="Mireille HILDEBRANDT" userId="32d9daa9-24aa-4935-a54e-226c1148251b" providerId="ADAL" clId="{8248D39B-7443-4745-93B9-425B8C267FA8}" dt="2019-10-09T14:42:25.271" v="2693" actId="14100"/>
          <ac:spMkLst>
            <pc:docMk/>
            <pc:sldMk cId="2513729707" sldId="262"/>
            <ac:spMk id="2" creationId="{3B14A62F-B153-C94F-9A5A-02615B6627B0}"/>
          </ac:spMkLst>
        </pc:spChg>
        <pc:spChg chg="mod">
          <ac:chgData name="Mireille HILDEBRANDT" userId="32d9daa9-24aa-4935-a54e-226c1148251b" providerId="ADAL" clId="{8248D39B-7443-4745-93B9-425B8C267FA8}" dt="2019-10-14T13:55:18.004" v="12584" actId="207"/>
          <ac:spMkLst>
            <pc:docMk/>
            <pc:sldMk cId="2513729707" sldId="262"/>
            <ac:spMk id="3" creationId="{375F2F87-D5BB-6D4D-B149-9081081DB87C}"/>
          </ac:spMkLst>
        </pc:spChg>
        <pc:spChg chg="del">
          <ac:chgData name="Mireille HILDEBRANDT" userId="32d9daa9-24aa-4935-a54e-226c1148251b" providerId="ADAL" clId="{8248D39B-7443-4745-93B9-425B8C267FA8}" dt="2019-10-08T13:39:02.673" v="127"/>
          <ac:spMkLst>
            <pc:docMk/>
            <pc:sldMk cId="2513729707" sldId="262"/>
            <ac:spMk id="4" creationId="{758735FE-54B1-004F-A6B4-B2849A808EE9}"/>
          </ac:spMkLst>
        </pc:spChg>
        <pc:spChg chg="del">
          <ac:chgData name="Mireille HILDEBRANDT" userId="32d9daa9-24aa-4935-a54e-226c1148251b" providerId="ADAL" clId="{8248D39B-7443-4745-93B9-425B8C267FA8}" dt="2019-10-08T13:39:02.673" v="127"/>
          <ac:spMkLst>
            <pc:docMk/>
            <pc:sldMk cId="2513729707" sldId="262"/>
            <ac:spMk id="5" creationId="{4561E233-869A-F641-9B88-E6FB2954BBF1}"/>
          </ac:spMkLst>
        </pc:spChg>
        <pc:spChg chg="del">
          <ac:chgData name="Mireille HILDEBRANDT" userId="32d9daa9-24aa-4935-a54e-226c1148251b" providerId="ADAL" clId="{8248D39B-7443-4745-93B9-425B8C267FA8}" dt="2019-10-08T13:39:02.673" v="127"/>
          <ac:spMkLst>
            <pc:docMk/>
            <pc:sldMk cId="2513729707" sldId="262"/>
            <ac:spMk id="6" creationId="{B0C56B77-084F-3643-8760-15F492DF7A2B}"/>
          </ac:spMkLst>
        </pc:spChg>
        <pc:spChg chg="add mod">
          <ac:chgData name="Mireille HILDEBRANDT" userId="32d9daa9-24aa-4935-a54e-226c1148251b" providerId="ADAL" clId="{8248D39B-7443-4745-93B9-425B8C267FA8}" dt="2019-10-08T13:39:24.249" v="128"/>
          <ac:spMkLst>
            <pc:docMk/>
            <pc:sldMk cId="2513729707" sldId="262"/>
            <ac:spMk id="8" creationId="{A830DBF6-DD73-DA48-9CDD-A4479AB0E74D}"/>
          </ac:spMkLst>
        </pc:spChg>
        <pc:spChg chg="add mod">
          <ac:chgData name="Mireille HILDEBRANDT" userId="32d9daa9-24aa-4935-a54e-226c1148251b" providerId="ADAL" clId="{8248D39B-7443-4745-93B9-425B8C267FA8}" dt="2019-10-08T13:39:24.249" v="128"/>
          <ac:spMkLst>
            <pc:docMk/>
            <pc:sldMk cId="2513729707" sldId="262"/>
            <ac:spMk id="9" creationId="{C5F3500A-83EC-0140-8045-C59C00AB69D4}"/>
          </ac:spMkLst>
        </pc:spChg>
        <pc:spChg chg="add mod">
          <ac:chgData name="Mireille HILDEBRANDT" userId="32d9daa9-24aa-4935-a54e-226c1148251b" providerId="ADAL" clId="{8248D39B-7443-4745-93B9-425B8C267FA8}" dt="2019-10-08T13:39:24.249" v="128"/>
          <ac:spMkLst>
            <pc:docMk/>
            <pc:sldMk cId="2513729707" sldId="262"/>
            <ac:spMk id="10" creationId="{C0FD2623-956E-004B-83C5-B7115749BBEB}"/>
          </ac:spMkLst>
        </pc:spChg>
        <pc:picChg chg="add mod">
          <ac:chgData name="Mireille HILDEBRANDT" userId="32d9daa9-24aa-4935-a54e-226c1148251b" providerId="ADAL" clId="{8248D39B-7443-4745-93B9-425B8C267FA8}" dt="2019-10-09T14:42:17.913" v="2691" actId="1076"/>
          <ac:picMkLst>
            <pc:docMk/>
            <pc:sldMk cId="2513729707" sldId="262"/>
            <ac:picMk id="7" creationId="{52CADC7A-652F-1B46-8A86-CEA9B60D0762}"/>
          </ac:picMkLst>
        </pc:picChg>
      </pc:sldChg>
      <pc:sldChg chg="addSp modSp add">
        <pc:chgData name="Mireille HILDEBRANDT" userId="32d9daa9-24aa-4935-a54e-226c1148251b" providerId="ADAL" clId="{8248D39B-7443-4745-93B9-425B8C267FA8}" dt="2019-10-12T06:58:09.748" v="9777" actId="113"/>
        <pc:sldMkLst>
          <pc:docMk/>
          <pc:sldMk cId="44266822" sldId="265"/>
        </pc:sldMkLst>
        <pc:spChg chg="mod">
          <ac:chgData name="Mireille HILDEBRANDT" userId="32d9daa9-24aa-4935-a54e-226c1148251b" providerId="ADAL" clId="{8248D39B-7443-4745-93B9-425B8C267FA8}" dt="2019-10-12T06:58:09.748" v="9777" actId="113"/>
          <ac:spMkLst>
            <pc:docMk/>
            <pc:sldMk cId="44266822" sldId="265"/>
            <ac:spMk id="3" creationId="{5658FD37-5A18-7E45-8CDF-55E42AB14C12}"/>
          </ac:spMkLst>
        </pc:spChg>
        <pc:spChg chg="add mod">
          <ac:chgData name="Mireille HILDEBRANDT" userId="32d9daa9-24aa-4935-a54e-226c1148251b" providerId="ADAL" clId="{8248D39B-7443-4745-93B9-425B8C267FA8}" dt="2019-10-08T14:04:06.249" v="740"/>
          <ac:spMkLst>
            <pc:docMk/>
            <pc:sldMk cId="44266822" sldId="265"/>
            <ac:spMk id="7" creationId="{33A81F1A-BDD7-F24A-9FB6-566362F68114}"/>
          </ac:spMkLst>
        </pc:spChg>
        <pc:spChg chg="add mod">
          <ac:chgData name="Mireille HILDEBRANDT" userId="32d9daa9-24aa-4935-a54e-226c1148251b" providerId="ADAL" clId="{8248D39B-7443-4745-93B9-425B8C267FA8}" dt="2019-10-08T14:04:06.249" v="740"/>
          <ac:spMkLst>
            <pc:docMk/>
            <pc:sldMk cId="44266822" sldId="265"/>
            <ac:spMk id="8" creationId="{B776446D-5C5F-2E48-903A-7D273D930B3B}"/>
          </ac:spMkLst>
        </pc:spChg>
      </pc:sldChg>
      <pc:sldChg chg="modSp add">
        <pc:chgData name="Mireille HILDEBRANDT" userId="32d9daa9-24aa-4935-a54e-226c1148251b" providerId="ADAL" clId="{8248D39B-7443-4745-93B9-425B8C267FA8}" dt="2019-10-12T06:58:24.411" v="9780" actId="113"/>
        <pc:sldMkLst>
          <pc:docMk/>
          <pc:sldMk cId="2656575073" sldId="266"/>
        </pc:sldMkLst>
        <pc:spChg chg="mod">
          <ac:chgData name="Mireille HILDEBRANDT" userId="32d9daa9-24aa-4935-a54e-226c1148251b" providerId="ADAL" clId="{8248D39B-7443-4745-93B9-425B8C267FA8}" dt="2019-10-12T06:58:24.411" v="9780" actId="113"/>
          <ac:spMkLst>
            <pc:docMk/>
            <pc:sldMk cId="2656575073" sldId="266"/>
            <ac:spMk id="3" creationId="{5658FD37-5A18-7E45-8CDF-55E42AB14C12}"/>
          </ac:spMkLst>
        </pc:spChg>
      </pc:sldChg>
      <pc:sldChg chg="modSp add modAnim">
        <pc:chgData name="Mireille HILDEBRANDT" userId="32d9daa9-24aa-4935-a54e-226c1148251b" providerId="ADAL" clId="{8248D39B-7443-4745-93B9-425B8C267FA8}" dt="2019-10-17T09:58:11.736" v="14622" actId="20577"/>
        <pc:sldMkLst>
          <pc:docMk/>
          <pc:sldMk cId="2691359170" sldId="267"/>
        </pc:sldMkLst>
        <pc:spChg chg="mod">
          <ac:chgData name="Mireille HILDEBRANDT" userId="32d9daa9-24aa-4935-a54e-226c1148251b" providerId="ADAL" clId="{8248D39B-7443-4745-93B9-425B8C267FA8}" dt="2019-10-08T14:07:17.274" v="919" actId="2711"/>
          <ac:spMkLst>
            <pc:docMk/>
            <pc:sldMk cId="2691359170" sldId="267"/>
            <ac:spMk id="2" creationId="{2DBEB253-1146-A941-80F7-DA14F7A215A1}"/>
          </ac:spMkLst>
        </pc:spChg>
        <pc:spChg chg="mod">
          <ac:chgData name="Mireille HILDEBRANDT" userId="32d9daa9-24aa-4935-a54e-226c1148251b" providerId="ADAL" clId="{8248D39B-7443-4745-93B9-425B8C267FA8}" dt="2019-10-17T09:58:11.736" v="14622" actId="20577"/>
          <ac:spMkLst>
            <pc:docMk/>
            <pc:sldMk cId="2691359170" sldId="267"/>
            <ac:spMk id="3" creationId="{B73D642A-2C8B-E844-9BC9-3F1120B877E0}"/>
          </ac:spMkLst>
        </pc:spChg>
      </pc:sldChg>
      <pc:sldChg chg="modSp add modAnim">
        <pc:chgData name="Mireille HILDEBRANDT" userId="32d9daa9-24aa-4935-a54e-226c1148251b" providerId="ADAL" clId="{8248D39B-7443-4745-93B9-425B8C267FA8}" dt="2019-10-16T12:03:47.615" v="14352" actId="207"/>
        <pc:sldMkLst>
          <pc:docMk/>
          <pc:sldMk cId="948586129" sldId="268"/>
        </pc:sldMkLst>
        <pc:spChg chg="mod">
          <ac:chgData name="Mireille HILDEBRANDT" userId="32d9daa9-24aa-4935-a54e-226c1148251b" providerId="ADAL" clId="{8248D39B-7443-4745-93B9-425B8C267FA8}" dt="2019-10-16T12:03:47.615" v="14352" actId="207"/>
          <ac:spMkLst>
            <pc:docMk/>
            <pc:sldMk cId="948586129" sldId="268"/>
            <ac:spMk id="2" creationId="{2DBEB253-1146-A941-80F7-DA14F7A215A1}"/>
          </ac:spMkLst>
        </pc:spChg>
        <pc:spChg chg="mod">
          <ac:chgData name="Mireille HILDEBRANDT" userId="32d9daa9-24aa-4935-a54e-226c1148251b" providerId="ADAL" clId="{8248D39B-7443-4745-93B9-425B8C267FA8}" dt="2019-10-16T12:03:30.589" v="14351" actId="113"/>
          <ac:spMkLst>
            <pc:docMk/>
            <pc:sldMk cId="948586129" sldId="268"/>
            <ac:spMk id="3" creationId="{B73D642A-2C8B-E844-9BC9-3F1120B877E0}"/>
          </ac:spMkLst>
        </pc:spChg>
      </pc:sldChg>
      <pc:sldChg chg="modSp add modAnim">
        <pc:chgData name="Mireille HILDEBRANDT" userId="32d9daa9-24aa-4935-a54e-226c1148251b" providerId="ADAL" clId="{8248D39B-7443-4745-93B9-425B8C267FA8}" dt="2019-10-17T09:59:27.182" v="14627" actId="20577"/>
        <pc:sldMkLst>
          <pc:docMk/>
          <pc:sldMk cId="3767700449" sldId="269"/>
        </pc:sldMkLst>
        <pc:spChg chg="mod">
          <ac:chgData name="Mireille HILDEBRANDT" userId="32d9daa9-24aa-4935-a54e-226c1148251b" providerId="ADAL" clId="{8248D39B-7443-4745-93B9-425B8C267FA8}" dt="2019-10-16T12:03:52.419" v="14353" actId="207"/>
          <ac:spMkLst>
            <pc:docMk/>
            <pc:sldMk cId="3767700449" sldId="269"/>
            <ac:spMk id="2" creationId="{2DBEB253-1146-A941-80F7-DA14F7A215A1}"/>
          </ac:spMkLst>
        </pc:spChg>
        <pc:spChg chg="mod">
          <ac:chgData name="Mireille HILDEBRANDT" userId="32d9daa9-24aa-4935-a54e-226c1148251b" providerId="ADAL" clId="{8248D39B-7443-4745-93B9-425B8C267FA8}" dt="2019-10-17T09:59:27.182" v="14627" actId="20577"/>
          <ac:spMkLst>
            <pc:docMk/>
            <pc:sldMk cId="3767700449" sldId="269"/>
            <ac:spMk id="3" creationId="{B73D642A-2C8B-E844-9BC9-3F1120B877E0}"/>
          </ac:spMkLst>
        </pc:spChg>
      </pc:sldChg>
      <pc:sldChg chg="addSp delSp modSp add ord">
        <pc:chgData name="Mireille HILDEBRANDT" userId="32d9daa9-24aa-4935-a54e-226c1148251b" providerId="ADAL" clId="{8248D39B-7443-4745-93B9-425B8C267FA8}" dt="2019-10-16T09:43:40.832" v="13115" actId="20577"/>
        <pc:sldMkLst>
          <pc:docMk/>
          <pc:sldMk cId="2110832943" sldId="270"/>
        </pc:sldMkLst>
        <pc:spChg chg="mod">
          <ac:chgData name="Mireille HILDEBRANDT" userId="32d9daa9-24aa-4935-a54e-226c1148251b" providerId="ADAL" clId="{8248D39B-7443-4745-93B9-425B8C267FA8}" dt="2019-10-16T09:43:40.832" v="13115" actId="20577"/>
          <ac:spMkLst>
            <pc:docMk/>
            <pc:sldMk cId="2110832943" sldId="270"/>
            <ac:spMk id="2" creationId="{508DF843-AF4F-D048-8C34-747E64353976}"/>
          </ac:spMkLst>
        </pc:spChg>
        <pc:spChg chg="del">
          <ac:chgData name="Mireille HILDEBRANDT" userId="32d9daa9-24aa-4935-a54e-226c1148251b" providerId="ADAL" clId="{8248D39B-7443-4745-93B9-425B8C267FA8}" dt="2019-10-08T17:49:44.611" v="2504"/>
          <ac:spMkLst>
            <pc:docMk/>
            <pc:sldMk cId="2110832943" sldId="270"/>
            <ac:spMk id="3" creationId="{E85EC5EB-7B62-7345-B885-8BAE6931A01D}"/>
          </ac:spMkLst>
        </pc:spChg>
        <pc:picChg chg="add mod">
          <ac:chgData name="Mireille HILDEBRANDT" userId="32d9daa9-24aa-4935-a54e-226c1148251b" providerId="ADAL" clId="{8248D39B-7443-4745-93B9-425B8C267FA8}" dt="2019-10-08T17:50:09.918" v="2508" actId="1076"/>
          <ac:picMkLst>
            <pc:docMk/>
            <pc:sldMk cId="2110832943" sldId="270"/>
            <ac:picMk id="8" creationId="{5D682A42-D4A1-074F-A9B5-BF518F81D4B1}"/>
          </ac:picMkLst>
        </pc:picChg>
      </pc:sldChg>
      <pc:sldChg chg="addSp delSp modSp add ord">
        <pc:chgData name="Mireille HILDEBRANDT" userId="32d9daa9-24aa-4935-a54e-226c1148251b" providerId="ADAL" clId="{8248D39B-7443-4745-93B9-425B8C267FA8}" dt="2019-10-12T06:59:34.684" v="9782"/>
        <pc:sldMkLst>
          <pc:docMk/>
          <pc:sldMk cId="3118412746" sldId="271"/>
        </pc:sldMkLst>
        <pc:spChg chg="add del mod">
          <ac:chgData name="Mireille HILDEBRANDT" userId="32d9daa9-24aa-4935-a54e-226c1148251b" providerId="ADAL" clId="{8248D39B-7443-4745-93B9-425B8C267FA8}" dt="2019-10-08T17:51:31.014" v="2511"/>
          <ac:spMkLst>
            <pc:docMk/>
            <pc:sldMk cId="3118412746" sldId="271"/>
            <ac:spMk id="7" creationId="{4B2C5FB2-3DC7-1442-A744-CC1E36829927}"/>
          </ac:spMkLst>
        </pc:spChg>
        <pc:picChg chg="del">
          <ac:chgData name="Mireille HILDEBRANDT" userId="32d9daa9-24aa-4935-a54e-226c1148251b" providerId="ADAL" clId="{8248D39B-7443-4745-93B9-425B8C267FA8}" dt="2019-10-08T17:50:26.448" v="2510" actId="478"/>
          <ac:picMkLst>
            <pc:docMk/>
            <pc:sldMk cId="3118412746" sldId="271"/>
            <ac:picMk id="8" creationId="{5D682A42-D4A1-074F-A9B5-BF518F81D4B1}"/>
          </ac:picMkLst>
        </pc:picChg>
        <pc:picChg chg="add mod">
          <ac:chgData name="Mireille HILDEBRANDT" userId="32d9daa9-24aa-4935-a54e-226c1148251b" providerId="ADAL" clId="{8248D39B-7443-4745-93B9-425B8C267FA8}" dt="2019-10-09T14:42:04.706" v="2690" actId="14100"/>
          <ac:picMkLst>
            <pc:docMk/>
            <pc:sldMk cId="3118412746" sldId="271"/>
            <ac:picMk id="10" creationId="{3337B7D5-4F42-C844-BAE3-E697FE2AEB97}"/>
          </ac:picMkLst>
        </pc:picChg>
      </pc:sldChg>
      <pc:sldChg chg="addSp delSp modSp add ord">
        <pc:chgData name="Mireille HILDEBRANDT" userId="32d9daa9-24aa-4935-a54e-226c1148251b" providerId="ADAL" clId="{8248D39B-7443-4745-93B9-425B8C267FA8}" dt="2019-10-16T09:27:24.775" v="12686" actId="14100"/>
        <pc:sldMkLst>
          <pc:docMk/>
          <pc:sldMk cId="3543206260" sldId="272"/>
        </pc:sldMkLst>
        <pc:spChg chg="del">
          <ac:chgData name="Mireille HILDEBRANDT" userId="32d9daa9-24aa-4935-a54e-226c1148251b" providerId="ADAL" clId="{8248D39B-7443-4745-93B9-425B8C267FA8}" dt="2019-10-08T18:06:18.277" v="2678"/>
          <ac:spMkLst>
            <pc:docMk/>
            <pc:sldMk cId="3543206260" sldId="272"/>
            <ac:spMk id="3" creationId="{22EF1E6C-7089-E04F-A622-9FF45F40EC15}"/>
          </ac:spMkLst>
        </pc:spChg>
        <pc:spChg chg="add del mod">
          <ac:chgData name="Mireille HILDEBRANDT" userId="32d9daa9-24aa-4935-a54e-226c1148251b" providerId="ADAL" clId="{8248D39B-7443-4745-93B9-425B8C267FA8}" dt="2019-10-16T09:27:07.515" v="12683"/>
          <ac:spMkLst>
            <pc:docMk/>
            <pc:sldMk cId="3543206260" sldId="272"/>
            <ac:spMk id="7" creationId="{51A4F483-67EB-474B-927A-5531B12A111A}"/>
          </ac:spMkLst>
        </pc:spChg>
        <pc:picChg chg="add del mod">
          <ac:chgData name="Mireille HILDEBRANDT" userId="32d9daa9-24aa-4935-a54e-226c1148251b" providerId="ADAL" clId="{8248D39B-7443-4745-93B9-425B8C267FA8}" dt="2019-10-16T09:27:04.488" v="12682" actId="478"/>
          <ac:picMkLst>
            <pc:docMk/>
            <pc:sldMk cId="3543206260" sldId="272"/>
            <ac:picMk id="8" creationId="{655B8582-6EE4-3548-B8DF-9632678F7B90}"/>
          </ac:picMkLst>
        </pc:picChg>
        <pc:picChg chg="add mod">
          <ac:chgData name="Mireille HILDEBRANDT" userId="32d9daa9-24aa-4935-a54e-226c1148251b" providerId="ADAL" clId="{8248D39B-7443-4745-93B9-425B8C267FA8}" dt="2019-10-16T09:27:24.775" v="12686" actId="14100"/>
          <ac:picMkLst>
            <pc:docMk/>
            <pc:sldMk cId="3543206260" sldId="272"/>
            <ac:picMk id="10" creationId="{49A048F5-3D90-0B42-A024-5F01E6D142CE}"/>
          </ac:picMkLst>
        </pc:picChg>
      </pc:sldChg>
      <pc:sldChg chg="addSp delSp modSp add modAnim">
        <pc:chgData name="Mireille HILDEBRANDT" userId="32d9daa9-24aa-4935-a54e-226c1148251b" providerId="ADAL" clId="{8248D39B-7443-4745-93B9-425B8C267FA8}" dt="2019-10-16T12:07:19.242" v="14578" actId="113"/>
        <pc:sldMkLst>
          <pc:docMk/>
          <pc:sldMk cId="2319743050" sldId="273"/>
        </pc:sldMkLst>
        <pc:spChg chg="mod">
          <ac:chgData name="Mireille HILDEBRANDT" userId="32d9daa9-24aa-4935-a54e-226c1148251b" providerId="ADAL" clId="{8248D39B-7443-4745-93B9-425B8C267FA8}" dt="2019-10-09T14:44:54.556" v="2742" actId="2711"/>
          <ac:spMkLst>
            <pc:docMk/>
            <pc:sldMk cId="2319743050" sldId="273"/>
            <ac:spMk id="2" creationId="{9D684491-A76B-4B4B-84D2-B4B28FC8C0F1}"/>
          </ac:spMkLst>
        </pc:spChg>
        <pc:spChg chg="mod">
          <ac:chgData name="Mireille HILDEBRANDT" userId="32d9daa9-24aa-4935-a54e-226c1148251b" providerId="ADAL" clId="{8248D39B-7443-4745-93B9-425B8C267FA8}" dt="2019-10-16T12:07:19.242" v="14578" actId="113"/>
          <ac:spMkLst>
            <pc:docMk/>
            <pc:sldMk cId="2319743050" sldId="273"/>
            <ac:spMk id="3" creationId="{121041B4-BDBB-7C40-A451-1B0FA952EFDD}"/>
          </ac:spMkLst>
        </pc:spChg>
        <pc:spChg chg="add del mod">
          <ac:chgData name="Mireille HILDEBRANDT" userId="32d9daa9-24aa-4935-a54e-226c1148251b" providerId="ADAL" clId="{8248D39B-7443-4745-93B9-425B8C267FA8}" dt="2019-10-09T14:52:50.662" v="3305"/>
          <ac:spMkLst>
            <pc:docMk/>
            <pc:sldMk cId="2319743050" sldId="273"/>
            <ac:spMk id="7" creationId="{D18BDCEB-8556-394D-9A5B-9486773E1B7D}"/>
          </ac:spMkLst>
        </pc:spChg>
      </pc:sldChg>
      <pc:sldChg chg="addSp delSp modSp add modAnim">
        <pc:chgData name="Mireille HILDEBRANDT" userId="32d9daa9-24aa-4935-a54e-226c1148251b" providerId="ADAL" clId="{8248D39B-7443-4745-93B9-425B8C267FA8}" dt="2019-10-16T11:16:45.152" v="13362"/>
        <pc:sldMkLst>
          <pc:docMk/>
          <pc:sldMk cId="3751225284" sldId="276"/>
        </pc:sldMkLst>
        <pc:spChg chg="del mod">
          <ac:chgData name="Mireille HILDEBRANDT" userId="32d9daa9-24aa-4935-a54e-226c1148251b" providerId="ADAL" clId="{8248D39B-7443-4745-93B9-425B8C267FA8}" dt="2019-10-12T06:40:02.044" v="9193" actId="478"/>
          <ac:spMkLst>
            <pc:docMk/>
            <pc:sldMk cId="3751225284" sldId="276"/>
            <ac:spMk id="2" creationId="{9D684491-A76B-4B4B-84D2-B4B28FC8C0F1}"/>
          </ac:spMkLst>
        </pc:spChg>
        <pc:spChg chg="mod">
          <ac:chgData name="Mireille HILDEBRANDT" userId="32d9daa9-24aa-4935-a54e-226c1148251b" providerId="ADAL" clId="{8248D39B-7443-4745-93B9-425B8C267FA8}" dt="2019-10-12T06:40:20.856" v="9196" actId="20577"/>
          <ac:spMkLst>
            <pc:docMk/>
            <pc:sldMk cId="3751225284" sldId="276"/>
            <ac:spMk id="3" creationId="{121041B4-BDBB-7C40-A451-1B0FA952EFDD}"/>
          </ac:spMkLst>
        </pc:spChg>
        <pc:spChg chg="add del mod">
          <ac:chgData name="Mireille HILDEBRANDT" userId="32d9daa9-24aa-4935-a54e-226c1148251b" providerId="ADAL" clId="{8248D39B-7443-4745-93B9-425B8C267FA8}" dt="2019-10-11T11:15:14.700" v="4394"/>
          <ac:spMkLst>
            <pc:docMk/>
            <pc:sldMk cId="3751225284" sldId="276"/>
            <ac:spMk id="7" creationId="{DF7DF060-CAB0-8641-9285-F1F56E4518E5}"/>
          </ac:spMkLst>
        </pc:spChg>
      </pc:sldChg>
      <pc:sldChg chg="addSp delSp modSp add">
        <pc:chgData name="Mireille HILDEBRANDT" userId="32d9daa9-24aa-4935-a54e-226c1148251b" providerId="ADAL" clId="{8248D39B-7443-4745-93B9-425B8C267FA8}" dt="2019-10-12T07:11:44.922" v="9874" actId="403"/>
        <pc:sldMkLst>
          <pc:docMk/>
          <pc:sldMk cId="2573897836" sldId="277"/>
        </pc:sldMkLst>
        <pc:spChg chg="mod">
          <ac:chgData name="Mireille HILDEBRANDT" userId="32d9daa9-24aa-4935-a54e-226c1148251b" providerId="ADAL" clId="{8248D39B-7443-4745-93B9-425B8C267FA8}" dt="2019-10-12T07:11:44.922" v="9874" actId="403"/>
          <ac:spMkLst>
            <pc:docMk/>
            <pc:sldMk cId="2573897836" sldId="277"/>
            <ac:spMk id="2" creationId="{274773AD-1355-E547-BBA0-B04BDE06C41B}"/>
          </ac:spMkLst>
        </pc:spChg>
        <pc:spChg chg="del">
          <ac:chgData name="Mireille HILDEBRANDT" userId="32d9daa9-24aa-4935-a54e-226c1148251b" providerId="ADAL" clId="{8248D39B-7443-4745-93B9-425B8C267FA8}" dt="2019-10-09T15:25:30.301" v="3714"/>
          <ac:spMkLst>
            <pc:docMk/>
            <pc:sldMk cId="2573897836" sldId="277"/>
            <ac:spMk id="3" creationId="{AE9C6DAD-E15E-1140-84E3-48530DBD0635}"/>
          </ac:spMkLst>
        </pc:spChg>
        <pc:picChg chg="add mod">
          <ac:chgData name="Mireille HILDEBRANDT" userId="32d9daa9-24aa-4935-a54e-226c1148251b" providerId="ADAL" clId="{8248D39B-7443-4745-93B9-425B8C267FA8}" dt="2019-10-09T15:25:49.224" v="3718" actId="14100"/>
          <ac:picMkLst>
            <pc:docMk/>
            <pc:sldMk cId="2573897836" sldId="277"/>
            <ac:picMk id="8" creationId="{D59A5A58-7BA4-FC4D-A35D-3B4234D45849}"/>
          </ac:picMkLst>
        </pc:picChg>
      </pc:sldChg>
      <pc:sldChg chg="addSp delSp modSp add">
        <pc:chgData name="Mireille HILDEBRANDT" userId="32d9daa9-24aa-4935-a54e-226c1148251b" providerId="ADAL" clId="{8248D39B-7443-4745-93B9-425B8C267FA8}" dt="2019-10-12T07:12:03.796" v="9875" actId="14100"/>
        <pc:sldMkLst>
          <pc:docMk/>
          <pc:sldMk cId="2661687516" sldId="278"/>
        </pc:sldMkLst>
        <pc:spChg chg="mod">
          <ac:chgData name="Mireille HILDEBRANDT" userId="32d9daa9-24aa-4935-a54e-226c1148251b" providerId="ADAL" clId="{8248D39B-7443-4745-93B9-425B8C267FA8}" dt="2019-10-12T07:12:03.796" v="9875" actId="14100"/>
          <ac:spMkLst>
            <pc:docMk/>
            <pc:sldMk cId="2661687516" sldId="278"/>
            <ac:spMk id="2" creationId="{6FF993CC-74AD-634B-8786-DBCA06BC1CA8}"/>
          </ac:spMkLst>
        </pc:spChg>
        <pc:spChg chg="del">
          <ac:chgData name="Mireille HILDEBRANDT" userId="32d9daa9-24aa-4935-a54e-226c1148251b" providerId="ADAL" clId="{8248D39B-7443-4745-93B9-425B8C267FA8}" dt="2019-10-09T15:29:16.028" v="3757"/>
          <ac:spMkLst>
            <pc:docMk/>
            <pc:sldMk cId="2661687516" sldId="278"/>
            <ac:spMk id="3" creationId="{0AA1C96B-2809-0B49-9E23-2064D2D8894D}"/>
          </ac:spMkLst>
        </pc:spChg>
        <pc:picChg chg="add mod">
          <ac:chgData name="Mireille HILDEBRANDT" userId="32d9daa9-24aa-4935-a54e-226c1148251b" providerId="ADAL" clId="{8248D39B-7443-4745-93B9-425B8C267FA8}" dt="2019-10-09T15:29:24.979" v="3759" actId="14100"/>
          <ac:picMkLst>
            <pc:docMk/>
            <pc:sldMk cId="2661687516" sldId="278"/>
            <ac:picMk id="7" creationId="{D3E427B2-5101-2345-A992-2E12D624106E}"/>
          </ac:picMkLst>
        </pc:picChg>
      </pc:sldChg>
      <pc:sldChg chg="addSp delSp modSp add ord modNotesTx">
        <pc:chgData name="Mireille HILDEBRANDT" userId="32d9daa9-24aa-4935-a54e-226c1148251b" providerId="ADAL" clId="{8248D39B-7443-4745-93B9-425B8C267FA8}" dt="2019-10-16T11:14:17.785" v="13360" actId="20577"/>
        <pc:sldMkLst>
          <pc:docMk/>
          <pc:sldMk cId="1500334716" sldId="279"/>
        </pc:sldMkLst>
        <pc:spChg chg="mod">
          <ac:chgData name="Mireille HILDEBRANDT" userId="32d9daa9-24aa-4935-a54e-226c1148251b" providerId="ADAL" clId="{8248D39B-7443-4745-93B9-425B8C267FA8}" dt="2019-10-16T11:14:17.785" v="13360" actId="20577"/>
          <ac:spMkLst>
            <pc:docMk/>
            <pc:sldMk cId="1500334716" sldId="279"/>
            <ac:spMk id="2" creationId="{FFF83177-19D0-0545-A4D6-5F2EEC63B236}"/>
          </ac:spMkLst>
        </pc:spChg>
        <pc:spChg chg="del">
          <ac:chgData name="Mireille HILDEBRANDT" userId="32d9daa9-24aa-4935-a54e-226c1148251b" providerId="ADAL" clId="{8248D39B-7443-4745-93B9-425B8C267FA8}" dt="2019-10-09T15:34:06.937" v="3801"/>
          <ac:spMkLst>
            <pc:docMk/>
            <pc:sldMk cId="1500334716" sldId="279"/>
            <ac:spMk id="3" creationId="{F29C9319-E3C3-FC4E-9D60-43B6C73B4E8A}"/>
          </ac:spMkLst>
        </pc:spChg>
        <pc:spChg chg="add del mod">
          <ac:chgData name="Mireille HILDEBRANDT" userId="32d9daa9-24aa-4935-a54e-226c1148251b" providerId="ADAL" clId="{8248D39B-7443-4745-93B9-425B8C267FA8}" dt="2019-10-09T15:35:23.406" v="3807"/>
          <ac:spMkLst>
            <pc:docMk/>
            <pc:sldMk cId="1500334716" sldId="279"/>
            <ac:spMk id="10" creationId="{E2CFFBE2-CC57-CF48-9258-0CE8A80FA8B5}"/>
          </ac:spMkLst>
        </pc:spChg>
        <pc:spChg chg="add del mod">
          <ac:chgData name="Mireille HILDEBRANDT" userId="32d9daa9-24aa-4935-a54e-226c1148251b" providerId="ADAL" clId="{8248D39B-7443-4745-93B9-425B8C267FA8}" dt="2019-10-09T15:35:33.086" v="3809"/>
          <ac:spMkLst>
            <pc:docMk/>
            <pc:sldMk cId="1500334716" sldId="279"/>
            <ac:spMk id="14" creationId="{A7AD0A14-2C78-284E-9D7B-ECBD6413B2D9}"/>
          </ac:spMkLst>
        </pc:spChg>
        <pc:spChg chg="add del mod">
          <ac:chgData name="Mireille HILDEBRANDT" userId="32d9daa9-24aa-4935-a54e-226c1148251b" providerId="ADAL" clId="{8248D39B-7443-4745-93B9-425B8C267FA8}" dt="2019-10-09T15:37:33.842" v="3833"/>
          <ac:spMkLst>
            <pc:docMk/>
            <pc:sldMk cId="1500334716" sldId="279"/>
            <ac:spMk id="17" creationId="{6AC15ECF-36FC-B044-8F2F-DA6F93998FA7}"/>
          </ac:spMkLst>
        </pc:spChg>
        <pc:picChg chg="add del mod">
          <ac:chgData name="Mireille HILDEBRANDT" userId="32d9daa9-24aa-4935-a54e-226c1148251b" providerId="ADAL" clId="{8248D39B-7443-4745-93B9-425B8C267FA8}" dt="2019-10-09T15:34:25.697" v="3806" actId="478"/>
          <ac:picMkLst>
            <pc:docMk/>
            <pc:sldMk cId="1500334716" sldId="279"/>
            <ac:picMk id="8" creationId="{65E3C4C4-F85E-8A4A-B53C-FD5C06E9B1D9}"/>
          </ac:picMkLst>
        </pc:picChg>
        <pc:picChg chg="add del mod">
          <ac:chgData name="Mireille HILDEBRANDT" userId="32d9daa9-24aa-4935-a54e-226c1148251b" providerId="ADAL" clId="{8248D39B-7443-4745-93B9-425B8C267FA8}" dt="2019-10-09T15:35:27.333" v="3808" actId="478"/>
          <ac:picMkLst>
            <pc:docMk/>
            <pc:sldMk cId="1500334716" sldId="279"/>
            <ac:picMk id="12" creationId="{C27B797E-43CE-6449-9741-1BFBC24B027F}"/>
          </ac:picMkLst>
        </pc:picChg>
        <pc:picChg chg="add mod">
          <ac:chgData name="Mireille HILDEBRANDT" userId="32d9daa9-24aa-4935-a54e-226c1148251b" providerId="ADAL" clId="{8248D39B-7443-4745-93B9-425B8C267FA8}" dt="2019-10-09T15:36:11.204" v="3812" actId="14100"/>
          <ac:picMkLst>
            <pc:docMk/>
            <pc:sldMk cId="1500334716" sldId="279"/>
            <ac:picMk id="16" creationId="{0826B43E-4F2C-3048-AEFA-F2101523CFD0}"/>
          </ac:picMkLst>
        </pc:picChg>
      </pc:sldChg>
      <pc:sldChg chg="modSp add modAnim">
        <pc:chgData name="Mireille HILDEBRANDT" userId="32d9daa9-24aa-4935-a54e-226c1148251b" providerId="ADAL" clId="{8248D39B-7443-4745-93B9-425B8C267FA8}" dt="2019-10-16T12:09:16.429" v="14587"/>
        <pc:sldMkLst>
          <pc:docMk/>
          <pc:sldMk cId="3698061715" sldId="280"/>
        </pc:sldMkLst>
        <pc:spChg chg="mod">
          <ac:chgData name="Mireille HILDEBRANDT" userId="32d9daa9-24aa-4935-a54e-226c1148251b" providerId="ADAL" clId="{8248D39B-7443-4745-93B9-425B8C267FA8}" dt="2019-10-11T12:54:23.844" v="8341" actId="2711"/>
          <ac:spMkLst>
            <pc:docMk/>
            <pc:sldMk cId="3698061715" sldId="280"/>
            <ac:spMk id="2" creationId="{AD3C0889-3C37-784E-8EE9-2969A4CD1BF5}"/>
          </ac:spMkLst>
        </pc:spChg>
        <pc:spChg chg="mod">
          <ac:chgData name="Mireille HILDEBRANDT" userId="32d9daa9-24aa-4935-a54e-226c1148251b" providerId="ADAL" clId="{8248D39B-7443-4745-93B9-425B8C267FA8}" dt="2019-10-16T11:54:07.491" v="14236" actId="113"/>
          <ac:spMkLst>
            <pc:docMk/>
            <pc:sldMk cId="3698061715" sldId="280"/>
            <ac:spMk id="3" creationId="{778E9B36-E3B7-8947-85D5-40769129C4DC}"/>
          </ac:spMkLst>
        </pc:spChg>
      </pc:sldChg>
      <pc:sldChg chg="addSp delSp modSp add">
        <pc:chgData name="Mireille HILDEBRANDT" userId="32d9daa9-24aa-4935-a54e-226c1148251b" providerId="ADAL" clId="{8248D39B-7443-4745-93B9-425B8C267FA8}" dt="2019-10-12T07:12:35.031" v="9880" actId="20577"/>
        <pc:sldMkLst>
          <pc:docMk/>
          <pc:sldMk cId="1428257614" sldId="281"/>
        </pc:sldMkLst>
        <pc:spChg chg="add del mod">
          <ac:chgData name="Mireille HILDEBRANDT" userId="32d9daa9-24aa-4935-a54e-226c1148251b" providerId="ADAL" clId="{8248D39B-7443-4745-93B9-425B8C267FA8}" dt="2019-10-12T07:12:35.031" v="9880" actId="20577"/>
          <ac:spMkLst>
            <pc:docMk/>
            <pc:sldMk cId="1428257614" sldId="281"/>
            <ac:spMk id="2" creationId="{FFF83177-19D0-0545-A4D6-5F2EEC63B236}"/>
          </ac:spMkLst>
        </pc:spChg>
        <pc:spChg chg="add del mod">
          <ac:chgData name="Mireille HILDEBRANDT" userId="32d9daa9-24aa-4935-a54e-226c1148251b" providerId="ADAL" clId="{8248D39B-7443-4745-93B9-425B8C267FA8}" dt="2019-10-09T15:44:11.609" v="3962"/>
          <ac:spMkLst>
            <pc:docMk/>
            <pc:sldMk cId="1428257614" sldId="281"/>
            <ac:spMk id="7" creationId="{8DF8940C-D95E-2943-B6DD-FD8E90683FA7}"/>
          </ac:spMkLst>
        </pc:spChg>
        <pc:spChg chg="add del mod">
          <ac:chgData name="Mireille HILDEBRANDT" userId="32d9daa9-24aa-4935-a54e-226c1148251b" providerId="ADAL" clId="{8248D39B-7443-4745-93B9-425B8C267FA8}" dt="2019-10-12T07:12:31.990" v="9879" actId="478"/>
          <ac:spMkLst>
            <pc:docMk/>
            <pc:sldMk cId="1428257614" sldId="281"/>
            <ac:spMk id="7" creationId="{9BE68E49-FE2A-F94B-B4D3-B83938976BC1}"/>
          </ac:spMkLst>
        </pc:spChg>
        <pc:picChg chg="add mod">
          <ac:chgData name="Mireille HILDEBRANDT" userId="32d9daa9-24aa-4935-a54e-226c1148251b" providerId="ADAL" clId="{8248D39B-7443-4745-93B9-425B8C267FA8}" dt="2019-10-09T15:45:11.652" v="3968" actId="14100"/>
          <ac:picMkLst>
            <pc:docMk/>
            <pc:sldMk cId="1428257614" sldId="281"/>
            <ac:picMk id="9" creationId="{F3C5FB40-A5C0-854F-8396-0F8BBAF4595A}"/>
          </ac:picMkLst>
        </pc:picChg>
        <pc:picChg chg="del">
          <ac:chgData name="Mireille HILDEBRANDT" userId="32d9daa9-24aa-4935-a54e-226c1148251b" providerId="ADAL" clId="{8248D39B-7443-4745-93B9-425B8C267FA8}" dt="2019-10-09T15:43:45.290" v="3961" actId="478"/>
          <ac:picMkLst>
            <pc:docMk/>
            <pc:sldMk cId="1428257614" sldId="281"/>
            <ac:picMk id="16" creationId="{0826B43E-4F2C-3048-AEFA-F2101523CFD0}"/>
          </ac:picMkLst>
        </pc:picChg>
      </pc:sldChg>
      <pc:sldChg chg="addSp delSp modSp add">
        <pc:chgData name="Mireille HILDEBRANDT" userId="32d9daa9-24aa-4935-a54e-226c1148251b" providerId="ADAL" clId="{8248D39B-7443-4745-93B9-425B8C267FA8}" dt="2019-10-11T11:32:18.908" v="4705" actId="14100"/>
        <pc:sldMkLst>
          <pc:docMk/>
          <pc:sldMk cId="1579867886" sldId="282"/>
        </pc:sldMkLst>
        <pc:spChg chg="del">
          <ac:chgData name="Mireille HILDEBRANDT" userId="32d9daa9-24aa-4935-a54e-226c1148251b" providerId="ADAL" clId="{8248D39B-7443-4745-93B9-425B8C267FA8}" dt="2019-10-11T11:23:05.205" v="4399"/>
          <ac:spMkLst>
            <pc:docMk/>
            <pc:sldMk cId="1579867886" sldId="282"/>
            <ac:spMk id="3" creationId="{A47973B7-8E03-2847-A76C-50A877CB7C63}"/>
          </ac:spMkLst>
        </pc:spChg>
        <pc:picChg chg="add mod">
          <ac:chgData name="Mireille HILDEBRANDT" userId="32d9daa9-24aa-4935-a54e-226c1148251b" providerId="ADAL" clId="{8248D39B-7443-4745-93B9-425B8C267FA8}" dt="2019-10-11T11:32:18.908" v="4705" actId="14100"/>
          <ac:picMkLst>
            <pc:docMk/>
            <pc:sldMk cId="1579867886" sldId="282"/>
            <ac:picMk id="8" creationId="{822643C5-967D-3B40-857D-C33D3C4F69FB}"/>
          </ac:picMkLst>
        </pc:picChg>
      </pc:sldChg>
      <pc:sldChg chg="addSp delSp modSp add ord">
        <pc:chgData name="Mireille HILDEBRANDT" userId="32d9daa9-24aa-4935-a54e-226c1148251b" providerId="ADAL" clId="{8248D39B-7443-4745-93B9-425B8C267FA8}" dt="2019-10-11T11:23:19.185" v="4402" actId="14100"/>
        <pc:sldMkLst>
          <pc:docMk/>
          <pc:sldMk cId="2147448482" sldId="283"/>
        </pc:sldMkLst>
        <pc:spChg chg="del">
          <ac:chgData name="Mireille HILDEBRANDT" userId="32d9daa9-24aa-4935-a54e-226c1148251b" providerId="ADAL" clId="{8248D39B-7443-4745-93B9-425B8C267FA8}" dt="2019-10-11T11:22:52.976" v="4397"/>
          <ac:spMkLst>
            <pc:docMk/>
            <pc:sldMk cId="2147448482" sldId="283"/>
            <ac:spMk id="3" creationId="{DD8E0369-BF60-8842-A457-E47B01024C7A}"/>
          </ac:spMkLst>
        </pc:spChg>
        <pc:picChg chg="add mod">
          <ac:chgData name="Mireille HILDEBRANDT" userId="32d9daa9-24aa-4935-a54e-226c1148251b" providerId="ADAL" clId="{8248D39B-7443-4745-93B9-425B8C267FA8}" dt="2019-10-11T11:23:19.185" v="4402" actId="14100"/>
          <ac:picMkLst>
            <pc:docMk/>
            <pc:sldMk cId="2147448482" sldId="283"/>
            <ac:picMk id="8" creationId="{CF0E4EE8-8AA6-034C-A820-4F398624A6DF}"/>
          </ac:picMkLst>
        </pc:picChg>
      </pc:sldChg>
      <pc:sldChg chg="delSp modSp add ord">
        <pc:chgData name="Mireille HILDEBRANDT" userId="32d9daa9-24aa-4935-a54e-226c1148251b" providerId="ADAL" clId="{8248D39B-7443-4745-93B9-425B8C267FA8}" dt="2019-10-12T06:54:19.221" v="9761" actId="207"/>
        <pc:sldMkLst>
          <pc:docMk/>
          <pc:sldMk cId="1597066741" sldId="284"/>
        </pc:sldMkLst>
        <pc:spChg chg="del">
          <ac:chgData name="Mireille HILDEBRANDT" userId="32d9daa9-24aa-4935-a54e-226c1148251b" providerId="ADAL" clId="{8248D39B-7443-4745-93B9-425B8C267FA8}" dt="2019-10-11T12:24:40.160" v="6292" actId="478"/>
          <ac:spMkLst>
            <pc:docMk/>
            <pc:sldMk cId="1597066741" sldId="284"/>
            <ac:spMk id="2" creationId="{83AFF016-DE5F-E44F-AAE8-D7DD1D82D2C4}"/>
          </ac:spMkLst>
        </pc:spChg>
        <pc:spChg chg="mod">
          <ac:chgData name="Mireille HILDEBRANDT" userId="32d9daa9-24aa-4935-a54e-226c1148251b" providerId="ADAL" clId="{8248D39B-7443-4745-93B9-425B8C267FA8}" dt="2019-10-12T06:54:19.221" v="9761" actId="207"/>
          <ac:spMkLst>
            <pc:docMk/>
            <pc:sldMk cId="1597066741" sldId="284"/>
            <ac:spMk id="3" creationId="{204FBC42-968B-3140-B863-10274D7BB657}"/>
          </ac:spMkLst>
        </pc:spChg>
      </pc:sldChg>
      <pc:sldChg chg="addSp delSp modSp add ord">
        <pc:chgData name="Mireille HILDEBRANDT" userId="32d9daa9-24aa-4935-a54e-226c1148251b" providerId="ADAL" clId="{8248D39B-7443-4745-93B9-425B8C267FA8}" dt="2019-10-11T11:40:28.635" v="4831"/>
        <pc:sldMkLst>
          <pc:docMk/>
          <pc:sldMk cId="4034875495" sldId="286"/>
        </pc:sldMkLst>
        <pc:spChg chg="del">
          <ac:chgData name="Mireille HILDEBRANDT" userId="32d9daa9-24aa-4935-a54e-226c1148251b" providerId="ADAL" clId="{8248D39B-7443-4745-93B9-425B8C267FA8}" dt="2019-10-11T11:31:54.709" v="4701"/>
          <ac:spMkLst>
            <pc:docMk/>
            <pc:sldMk cId="4034875495" sldId="286"/>
            <ac:spMk id="3" creationId="{1F34EDDF-FE1D-AD45-A328-902F4BE12E02}"/>
          </ac:spMkLst>
        </pc:spChg>
        <pc:picChg chg="add mod">
          <ac:chgData name="Mireille HILDEBRANDT" userId="32d9daa9-24aa-4935-a54e-226c1148251b" providerId="ADAL" clId="{8248D39B-7443-4745-93B9-425B8C267FA8}" dt="2019-10-11T11:32:07.025" v="4704" actId="14100"/>
          <ac:picMkLst>
            <pc:docMk/>
            <pc:sldMk cId="4034875495" sldId="286"/>
            <ac:picMk id="8" creationId="{29A67F92-50C3-B24E-82F4-C8E0E8F8EB66}"/>
          </ac:picMkLst>
        </pc:picChg>
      </pc:sldChg>
      <pc:sldChg chg="addSp delSp modSp add ord">
        <pc:chgData name="Mireille HILDEBRANDT" userId="32d9daa9-24aa-4935-a54e-226c1148251b" providerId="ADAL" clId="{8248D39B-7443-4745-93B9-425B8C267FA8}" dt="2019-10-12T06:30:15.426" v="9101"/>
        <pc:sldMkLst>
          <pc:docMk/>
          <pc:sldMk cId="337458493" sldId="288"/>
        </pc:sldMkLst>
        <pc:spChg chg="del">
          <ac:chgData name="Mireille HILDEBRANDT" userId="32d9daa9-24aa-4935-a54e-226c1148251b" providerId="ADAL" clId="{8248D39B-7443-4745-93B9-425B8C267FA8}" dt="2019-10-11T12:05:58.075" v="5109"/>
          <ac:spMkLst>
            <pc:docMk/>
            <pc:sldMk cId="337458493" sldId="288"/>
            <ac:spMk id="3" creationId="{E1DEF949-E0B5-154B-9C3B-624E7573A833}"/>
          </ac:spMkLst>
        </pc:spChg>
        <pc:picChg chg="add mod">
          <ac:chgData name="Mireille HILDEBRANDT" userId="32d9daa9-24aa-4935-a54e-226c1148251b" providerId="ADAL" clId="{8248D39B-7443-4745-93B9-425B8C267FA8}" dt="2019-10-11T12:06:06.663" v="5111" actId="14100"/>
          <ac:picMkLst>
            <pc:docMk/>
            <pc:sldMk cId="337458493" sldId="288"/>
            <ac:picMk id="8" creationId="{D79D3753-277C-6B48-9032-A56CA0A28AEA}"/>
          </ac:picMkLst>
        </pc:picChg>
      </pc:sldChg>
      <pc:sldChg chg="modSp add">
        <pc:chgData name="Mireille HILDEBRANDT" userId="32d9daa9-24aa-4935-a54e-226c1148251b" providerId="ADAL" clId="{8248D39B-7443-4745-93B9-425B8C267FA8}" dt="2019-10-12T06:40:31.046" v="9197" actId="403"/>
        <pc:sldMkLst>
          <pc:docMk/>
          <pc:sldMk cId="2010055049" sldId="289"/>
        </pc:sldMkLst>
        <pc:spChg chg="mod">
          <ac:chgData name="Mireille HILDEBRANDT" userId="32d9daa9-24aa-4935-a54e-226c1148251b" providerId="ADAL" clId="{8248D39B-7443-4745-93B9-425B8C267FA8}" dt="2019-10-12T06:40:31.046" v="9197" actId="403"/>
          <ac:spMkLst>
            <pc:docMk/>
            <pc:sldMk cId="2010055049" sldId="289"/>
            <ac:spMk id="3" creationId="{B9DF9C31-CC70-BB4D-A7C0-7A70B34F84C8}"/>
          </ac:spMkLst>
        </pc:spChg>
      </pc:sldChg>
      <pc:sldChg chg="modSp add">
        <pc:chgData name="Mireille HILDEBRANDT" userId="32d9daa9-24aa-4935-a54e-226c1148251b" providerId="ADAL" clId="{8248D39B-7443-4745-93B9-425B8C267FA8}" dt="2019-10-12T06:40:41.772" v="9198" actId="403"/>
        <pc:sldMkLst>
          <pc:docMk/>
          <pc:sldMk cId="2463024658" sldId="290"/>
        </pc:sldMkLst>
        <pc:spChg chg="mod">
          <ac:chgData name="Mireille HILDEBRANDT" userId="32d9daa9-24aa-4935-a54e-226c1148251b" providerId="ADAL" clId="{8248D39B-7443-4745-93B9-425B8C267FA8}" dt="2019-10-12T06:40:41.772" v="9198" actId="403"/>
          <ac:spMkLst>
            <pc:docMk/>
            <pc:sldMk cId="2463024658" sldId="290"/>
            <ac:spMk id="3" creationId="{B9DF9C31-CC70-BB4D-A7C0-7A70B34F84C8}"/>
          </ac:spMkLst>
        </pc:spChg>
      </pc:sldChg>
      <pc:sldChg chg="modSp add">
        <pc:chgData name="Mireille HILDEBRANDT" userId="32d9daa9-24aa-4935-a54e-226c1148251b" providerId="ADAL" clId="{8248D39B-7443-4745-93B9-425B8C267FA8}" dt="2019-10-16T11:20:36.134" v="13376" actId="20577"/>
        <pc:sldMkLst>
          <pc:docMk/>
          <pc:sldMk cId="742745296" sldId="291"/>
        </pc:sldMkLst>
        <pc:spChg chg="mod">
          <ac:chgData name="Mireille HILDEBRANDT" userId="32d9daa9-24aa-4935-a54e-226c1148251b" providerId="ADAL" clId="{8248D39B-7443-4745-93B9-425B8C267FA8}" dt="2019-10-16T11:20:36.134" v="13376" actId="20577"/>
          <ac:spMkLst>
            <pc:docMk/>
            <pc:sldMk cId="742745296" sldId="291"/>
            <ac:spMk id="3" creationId="{B9DF9C31-CC70-BB4D-A7C0-7A70B34F84C8}"/>
          </ac:spMkLst>
        </pc:spChg>
      </pc:sldChg>
      <pc:sldChg chg="addSp delSp modSp add modAnim">
        <pc:chgData name="Mireille HILDEBRANDT" userId="32d9daa9-24aa-4935-a54e-226c1148251b" providerId="ADAL" clId="{8248D39B-7443-4745-93B9-425B8C267FA8}" dt="2019-10-16T12:08:35.138" v="14581"/>
        <pc:sldMkLst>
          <pc:docMk/>
          <pc:sldMk cId="1395279526" sldId="335"/>
        </pc:sldMkLst>
        <pc:spChg chg="del mod">
          <ac:chgData name="Mireille HILDEBRANDT" userId="32d9daa9-24aa-4935-a54e-226c1148251b" providerId="ADAL" clId="{8248D39B-7443-4745-93B9-425B8C267FA8}" dt="2019-10-11T12:34:12.741" v="6414" actId="478"/>
          <ac:spMkLst>
            <pc:docMk/>
            <pc:sldMk cId="1395279526" sldId="335"/>
            <ac:spMk id="2" creationId="{00000000-0000-0000-0000-000000000000}"/>
          </ac:spMkLst>
        </pc:spChg>
        <pc:spChg chg="mod">
          <ac:chgData name="Mireille HILDEBRANDT" userId="32d9daa9-24aa-4935-a54e-226c1148251b" providerId="ADAL" clId="{8248D39B-7443-4745-93B9-425B8C267FA8}" dt="2019-10-11T12:45:16.953" v="7499" actId="20577"/>
          <ac:spMkLst>
            <pc:docMk/>
            <pc:sldMk cId="1395279526" sldId="335"/>
            <ac:spMk id="3" creationId="{00000000-0000-0000-0000-000000000000}"/>
          </ac:spMkLst>
        </pc:spChg>
        <pc:spChg chg="add del mod">
          <ac:chgData name="Mireille HILDEBRANDT" userId="32d9daa9-24aa-4935-a54e-226c1148251b" providerId="ADAL" clId="{8248D39B-7443-4745-93B9-425B8C267FA8}" dt="2019-10-11T12:34:18.306" v="6416" actId="478"/>
          <ac:spMkLst>
            <pc:docMk/>
            <pc:sldMk cId="1395279526" sldId="335"/>
            <ac:spMk id="5" creationId="{9C6C71DF-7FE7-7E46-9394-81DCE32D6B96}"/>
          </ac:spMkLst>
        </pc:spChg>
      </pc:sldChg>
      <pc:sldChg chg="modSp add modAnim">
        <pc:chgData name="Mireille HILDEBRANDT" userId="32d9daa9-24aa-4935-a54e-226c1148251b" providerId="ADAL" clId="{8248D39B-7443-4745-93B9-425B8C267FA8}" dt="2019-10-11T12:53:55.878" v="8336" actId="20577"/>
        <pc:sldMkLst>
          <pc:docMk/>
          <pc:sldMk cId="1130061600" sldId="336"/>
        </pc:sldMkLst>
        <pc:spChg chg="mod">
          <ac:chgData name="Mireille HILDEBRANDT" userId="32d9daa9-24aa-4935-a54e-226c1148251b" providerId="ADAL" clId="{8248D39B-7443-4745-93B9-425B8C267FA8}" dt="2019-10-11T12:45:24.160" v="7500" actId="20577"/>
          <ac:spMkLst>
            <pc:docMk/>
            <pc:sldMk cId="1130061600" sldId="336"/>
            <ac:spMk id="2" creationId="{00000000-0000-0000-0000-000000000000}"/>
          </ac:spMkLst>
        </pc:spChg>
        <pc:spChg chg="mod">
          <ac:chgData name="Mireille HILDEBRANDT" userId="32d9daa9-24aa-4935-a54e-226c1148251b" providerId="ADAL" clId="{8248D39B-7443-4745-93B9-425B8C267FA8}" dt="2019-10-11T12:53:55.878" v="8336" actId="20577"/>
          <ac:spMkLst>
            <pc:docMk/>
            <pc:sldMk cId="1130061600" sldId="336"/>
            <ac:spMk id="3" creationId="{00000000-0000-0000-0000-000000000000}"/>
          </ac:spMkLst>
        </pc:spChg>
      </pc:sldChg>
      <pc:sldChg chg="modSp add modAnim">
        <pc:chgData name="Mireille HILDEBRANDT" userId="32d9daa9-24aa-4935-a54e-226c1148251b" providerId="ADAL" clId="{8248D39B-7443-4745-93B9-425B8C267FA8}" dt="2019-10-16T12:09:29.367" v="14592"/>
        <pc:sldMkLst>
          <pc:docMk/>
          <pc:sldMk cId="4101670734" sldId="337"/>
        </pc:sldMkLst>
        <pc:spChg chg="mod">
          <ac:chgData name="Mireille HILDEBRANDT" userId="32d9daa9-24aa-4935-a54e-226c1148251b" providerId="ADAL" clId="{8248D39B-7443-4745-93B9-425B8C267FA8}" dt="2019-10-16T11:54:30.927" v="14240" actId="207"/>
          <ac:spMkLst>
            <pc:docMk/>
            <pc:sldMk cId="4101670734" sldId="337"/>
            <ac:spMk id="3" creationId="{778E9B36-E3B7-8947-85D5-40769129C4DC}"/>
          </ac:spMkLst>
        </pc:spChg>
      </pc:sldChg>
      <pc:sldChg chg="modSp add modAnim">
        <pc:chgData name="Mireille HILDEBRANDT" userId="32d9daa9-24aa-4935-a54e-226c1148251b" providerId="ADAL" clId="{8248D39B-7443-4745-93B9-425B8C267FA8}" dt="2019-10-16T11:55:13.127" v="14244"/>
        <pc:sldMkLst>
          <pc:docMk/>
          <pc:sldMk cId="1087004619" sldId="338"/>
        </pc:sldMkLst>
        <pc:spChg chg="mod">
          <ac:chgData name="Mireille HILDEBRANDT" userId="32d9daa9-24aa-4935-a54e-226c1148251b" providerId="ADAL" clId="{8248D39B-7443-4745-93B9-425B8C267FA8}" dt="2019-10-12T08:12:56.570" v="10882" actId="14100"/>
          <ac:spMkLst>
            <pc:docMk/>
            <pc:sldMk cId="1087004619" sldId="338"/>
            <ac:spMk id="3" creationId="{778E9B36-E3B7-8947-85D5-40769129C4DC}"/>
          </ac:spMkLst>
        </pc:spChg>
      </pc:sldChg>
      <pc:sldChg chg="modSp add">
        <pc:chgData name="Mireille HILDEBRANDT" userId="32d9daa9-24aa-4935-a54e-226c1148251b" providerId="ADAL" clId="{8248D39B-7443-4745-93B9-425B8C267FA8}" dt="2019-10-12T06:39:30.575" v="9191" actId="2710"/>
        <pc:sldMkLst>
          <pc:docMk/>
          <pc:sldMk cId="3247903497" sldId="340"/>
        </pc:sldMkLst>
        <pc:spChg chg="mod">
          <ac:chgData name="Mireille HILDEBRANDT" userId="32d9daa9-24aa-4935-a54e-226c1148251b" providerId="ADAL" clId="{8248D39B-7443-4745-93B9-425B8C267FA8}" dt="2019-10-12T06:39:30.575" v="9191" actId="2710"/>
          <ac:spMkLst>
            <pc:docMk/>
            <pc:sldMk cId="3247903497" sldId="340"/>
            <ac:spMk id="2" creationId="{4145898E-BFB0-7E45-81FE-DFCB06B7E718}"/>
          </ac:spMkLst>
        </pc:spChg>
        <pc:spChg chg="mod">
          <ac:chgData name="Mireille HILDEBRANDT" userId="32d9daa9-24aa-4935-a54e-226c1148251b" providerId="ADAL" clId="{8248D39B-7443-4745-93B9-425B8C267FA8}" dt="2019-10-12T06:38:30.226" v="9180" actId="403"/>
          <ac:spMkLst>
            <pc:docMk/>
            <pc:sldMk cId="3247903497" sldId="340"/>
            <ac:spMk id="3" creationId="{3E6B9095-5140-7A41-B7AC-C52C1C089DEC}"/>
          </ac:spMkLst>
        </pc:spChg>
      </pc:sldChg>
      <pc:sldChg chg="modSp add">
        <pc:chgData name="Mireille HILDEBRANDT" userId="32d9daa9-24aa-4935-a54e-226c1148251b" providerId="ADAL" clId="{8248D39B-7443-4745-93B9-425B8C267FA8}" dt="2019-10-12T06:48:13.318" v="9623" actId="20577"/>
        <pc:sldMkLst>
          <pc:docMk/>
          <pc:sldMk cId="1983790307" sldId="341"/>
        </pc:sldMkLst>
        <pc:spChg chg="mod">
          <ac:chgData name="Mireille HILDEBRANDT" userId="32d9daa9-24aa-4935-a54e-226c1148251b" providerId="ADAL" clId="{8248D39B-7443-4745-93B9-425B8C267FA8}" dt="2019-10-12T06:48:13.318" v="9623" actId="20577"/>
          <ac:spMkLst>
            <pc:docMk/>
            <pc:sldMk cId="1983790307" sldId="341"/>
            <ac:spMk id="3" creationId="{79BA9AB9-24C1-F64D-8527-FA4A1E9EFECA}"/>
          </ac:spMkLst>
        </pc:spChg>
      </pc:sldChg>
      <pc:sldChg chg="modSp add modAnim">
        <pc:chgData name="Mireille HILDEBRANDT" userId="32d9daa9-24aa-4935-a54e-226c1148251b" providerId="ADAL" clId="{8248D39B-7443-4745-93B9-425B8C267FA8}" dt="2019-10-16T11:55:24.644" v="14245"/>
        <pc:sldMkLst>
          <pc:docMk/>
          <pc:sldMk cId="1088982229" sldId="343"/>
        </pc:sldMkLst>
        <pc:spChg chg="mod">
          <ac:chgData name="Mireille HILDEBRANDT" userId="32d9daa9-24aa-4935-a54e-226c1148251b" providerId="ADAL" clId="{8248D39B-7443-4745-93B9-425B8C267FA8}" dt="2019-10-12T07:13:24.023" v="9927" actId="313"/>
          <ac:spMkLst>
            <pc:docMk/>
            <pc:sldMk cId="1088982229" sldId="343"/>
            <ac:spMk id="2" creationId="{B32A816A-BE3A-2746-A005-B571A152CA9B}"/>
          </ac:spMkLst>
        </pc:spChg>
        <pc:spChg chg="mod">
          <ac:chgData name="Mireille HILDEBRANDT" userId="32d9daa9-24aa-4935-a54e-226c1148251b" providerId="ADAL" clId="{8248D39B-7443-4745-93B9-425B8C267FA8}" dt="2019-10-15T08:27:25.625" v="12680" actId="20577"/>
          <ac:spMkLst>
            <pc:docMk/>
            <pc:sldMk cId="1088982229" sldId="343"/>
            <ac:spMk id="3" creationId="{EA65F032-84CF-5C4A-A8E7-21A0913D2D8A}"/>
          </ac:spMkLst>
        </pc:spChg>
      </pc:sldChg>
      <pc:sldChg chg="modSp add modAnim">
        <pc:chgData name="Mireille HILDEBRANDT" userId="32d9daa9-24aa-4935-a54e-226c1148251b" providerId="ADAL" clId="{8248D39B-7443-4745-93B9-425B8C267FA8}" dt="2019-10-16T11:55:55.480" v="14248"/>
        <pc:sldMkLst>
          <pc:docMk/>
          <pc:sldMk cId="3995555902" sldId="344"/>
        </pc:sldMkLst>
        <pc:spChg chg="mod">
          <ac:chgData name="Mireille HILDEBRANDT" userId="32d9daa9-24aa-4935-a54e-226c1148251b" providerId="ADAL" clId="{8248D39B-7443-4745-93B9-425B8C267FA8}" dt="2019-10-12T07:16:52.543" v="10219" actId="20577"/>
          <ac:spMkLst>
            <pc:docMk/>
            <pc:sldMk cId="3995555902" sldId="344"/>
            <ac:spMk id="2" creationId="{B32A816A-BE3A-2746-A005-B571A152CA9B}"/>
          </ac:spMkLst>
        </pc:spChg>
        <pc:spChg chg="mod">
          <ac:chgData name="Mireille HILDEBRANDT" userId="32d9daa9-24aa-4935-a54e-226c1148251b" providerId="ADAL" clId="{8248D39B-7443-4745-93B9-425B8C267FA8}" dt="2019-10-12T08:25:28.982" v="11750" actId="15"/>
          <ac:spMkLst>
            <pc:docMk/>
            <pc:sldMk cId="3995555902" sldId="344"/>
            <ac:spMk id="3" creationId="{EA65F032-84CF-5C4A-A8E7-21A0913D2D8A}"/>
          </ac:spMkLst>
        </pc:spChg>
      </pc:sldChg>
      <pc:sldChg chg="delSp modSp add del modAnim">
        <pc:chgData name="Mireille HILDEBRANDT" userId="32d9daa9-24aa-4935-a54e-226c1148251b" providerId="ADAL" clId="{8248D39B-7443-4745-93B9-425B8C267FA8}" dt="2019-10-18T10:51:56.614" v="14954" actId="2696"/>
        <pc:sldMkLst>
          <pc:docMk/>
          <pc:sldMk cId="2518130327" sldId="345"/>
        </pc:sldMkLst>
        <pc:spChg chg="del mod">
          <ac:chgData name="Mireille HILDEBRANDT" userId="32d9daa9-24aa-4935-a54e-226c1148251b" providerId="ADAL" clId="{8248D39B-7443-4745-93B9-425B8C267FA8}" dt="2019-10-16T11:56:05.009" v="14250" actId="478"/>
          <ac:spMkLst>
            <pc:docMk/>
            <pc:sldMk cId="2518130327" sldId="345"/>
            <ac:spMk id="2" creationId="{7B460337-2B9E-6A47-ADCB-337BEC3C49AD}"/>
          </ac:spMkLst>
        </pc:spChg>
        <pc:spChg chg="mod">
          <ac:chgData name="Mireille HILDEBRANDT" userId="32d9daa9-24aa-4935-a54e-226c1148251b" providerId="ADAL" clId="{8248D39B-7443-4745-93B9-425B8C267FA8}" dt="2019-10-18T10:49:40.026" v="14790"/>
          <ac:spMkLst>
            <pc:docMk/>
            <pc:sldMk cId="2518130327" sldId="345"/>
            <ac:spMk id="3" creationId="{E2314CA2-786C-D04F-A7DA-EB0E7F34417D}"/>
          </ac:spMkLst>
        </pc:spChg>
      </pc:sldChg>
      <pc:sldChg chg="addSp modSp add">
        <pc:chgData name="Mireille HILDEBRANDT" userId="32d9daa9-24aa-4935-a54e-226c1148251b" providerId="ADAL" clId="{8248D39B-7443-4745-93B9-425B8C267FA8}" dt="2019-10-12T08:31:15.629" v="12372" actId="14100"/>
        <pc:sldMkLst>
          <pc:docMk/>
          <pc:sldMk cId="474599100" sldId="346"/>
        </pc:sldMkLst>
        <pc:picChg chg="add mod">
          <ac:chgData name="Mireille HILDEBRANDT" userId="32d9daa9-24aa-4935-a54e-226c1148251b" providerId="ADAL" clId="{8248D39B-7443-4745-93B9-425B8C267FA8}" dt="2019-10-12T08:31:15.629" v="12372" actId="14100"/>
          <ac:picMkLst>
            <pc:docMk/>
            <pc:sldMk cId="474599100" sldId="346"/>
            <ac:picMk id="7" creationId="{B9BEDABA-3F33-2C4C-8672-F80B4ADE12CF}"/>
          </ac:picMkLst>
        </pc:picChg>
      </pc:sldChg>
      <pc:sldChg chg="addSp delSp modSp add">
        <pc:chgData name="Mireille HILDEBRANDT" userId="32d9daa9-24aa-4935-a54e-226c1148251b" providerId="ADAL" clId="{8248D39B-7443-4745-93B9-425B8C267FA8}" dt="2019-10-16T09:42:57.545" v="13049" actId="20577"/>
        <pc:sldMkLst>
          <pc:docMk/>
          <pc:sldMk cId="4051903977" sldId="347"/>
        </pc:sldMkLst>
        <pc:spChg chg="mod">
          <ac:chgData name="Mireille HILDEBRANDT" userId="32d9daa9-24aa-4935-a54e-226c1148251b" providerId="ADAL" clId="{8248D39B-7443-4745-93B9-425B8C267FA8}" dt="2019-10-16T09:42:57.545" v="13049" actId="20577"/>
          <ac:spMkLst>
            <pc:docMk/>
            <pc:sldMk cId="4051903977" sldId="347"/>
            <ac:spMk id="2" creationId="{7929E493-02AD-DB4C-BD31-011243B384BF}"/>
          </ac:spMkLst>
        </pc:spChg>
        <pc:spChg chg="del">
          <ac:chgData name="Mireille HILDEBRANDT" userId="32d9daa9-24aa-4935-a54e-226c1148251b" providerId="ADAL" clId="{8248D39B-7443-4745-93B9-425B8C267FA8}" dt="2019-10-12T13:39:12.620" v="12375"/>
          <ac:spMkLst>
            <pc:docMk/>
            <pc:sldMk cId="4051903977" sldId="347"/>
            <ac:spMk id="3" creationId="{76088252-0B1A-8A47-BF86-2C1CD2CD910E}"/>
          </ac:spMkLst>
        </pc:spChg>
        <pc:spChg chg="add del mod">
          <ac:chgData name="Mireille HILDEBRANDT" userId="32d9daa9-24aa-4935-a54e-226c1148251b" providerId="ADAL" clId="{8248D39B-7443-4745-93B9-425B8C267FA8}" dt="2019-10-12T13:39:22.406" v="12377"/>
          <ac:spMkLst>
            <pc:docMk/>
            <pc:sldMk cId="4051903977" sldId="347"/>
            <ac:spMk id="10" creationId="{62A7CFF3-2814-CA4F-967E-DC2E24EBEF22}"/>
          </ac:spMkLst>
        </pc:spChg>
        <pc:picChg chg="add del mod">
          <ac:chgData name="Mireille HILDEBRANDT" userId="32d9daa9-24aa-4935-a54e-226c1148251b" providerId="ADAL" clId="{8248D39B-7443-4745-93B9-425B8C267FA8}" dt="2019-10-12T13:39:18.443" v="12376" actId="478"/>
          <ac:picMkLst>
            <pc:docMk/>
            <pc:sldMk cId="4051903977" sldId="347"/>
            <ac:picMk id="8" creationId="{C30F85CE-4A31-8F48-A6FC-CC7D4B62F6A4}"/>
          </ac:picMkLst>
        </pc:picChg>
        <pc:picChg chg="add mod">
          <ac:chgData name="Mireille HILDEBRANDT" userId="32d9daa9-24aa-4935-a54e-226c1148251b" providerId="ADAL" clId="{8248D39B-7443-4745-93B9-425B8C267FA8}" dt="2019-10-12T13:40:55.874" v="12385" actId="1076"/>
          <ac:picMkLst>
            <pc:docMk/>
            <pc:sldMk cId="4051903977" sldId="347"/>
            <ac:picMk id="12" creationId="{552165ED-449C-EE46-A24E-C3925B197A5B}"/>
          </ac:picMkLst>
        </pc:picChg>
      </pc:sldChg>
      <pc:sldChg chg="addSp delSp modSp add">
        <pc:chgData name="Mireille HILDEBRANDT" userId="32d9daa9-24aa-4935-a54e-226c1148251b" providerId="ADAL" clId="{8248D39B-7443-4745-93B9-425B8C267FA8}" dt="2019-10-16T09:41:56.176" v="12876" actId="20577"/>
        <pc:sldMkLst>
          <pc:docMk/>
          <pc:sldMk cId="3638863794" sldId="348"/>
        </pc:sldMkLst>
        <pc:spChg chg="mod">
          <ac:chgData name="Mireille HILDEBRANDT" userId="32d9daa9-24aa-4935-a54e-226c1148251b" providerId="ADAL" clId="{8248D39B-7443-4745-93B9-425B8C267FA8}" dt="2019-10-16T09:41:56.176" v="12876" actId="20577"/>
          <ac:spMkLst>
            <pc:docMk/>
            <pc:sldMk cId="3638863794" sldId="348"/>
            <ac:spMk id="2" creationId="{56BBF8B6-F41F-C64C-BA12-A03137A8FDA3}"/>
          </ac:spMkLst>
        </pc:spChg>
        <pc:spChg chg="del">
          <ac:chgData name="Mireille HILDEBRANDT" userId="32d9daa9-24aa-4935-a54e-226c1148251b" providerId="ADAL" clId="{8248D39B-7443-4745-93B9-425B8C267FA8}" dt="2019-10-12T13:40:34.392" v="12382"/>
          <ac:spMkLst>
            <pc:docMk/>
            <pc:sldMk cId="3638863794" sldId="348"/>
            <ac:spMk id="3" creationId="{81340D94-DEA7-0347-B316-8729941449BB}"/>
          </ac:spMkLst>
        </pc:spChg>
        <pc:picChg chg="add mod">
          <ac:chgData name="Mireille HILDEBRANDT" userId="32d9daa9-24aa-4935-a54e-226c1148251b" providerId="ADAL" clId="{8248D39B-7443-4745-93B9-425B8C267FA8}" dt="2019-10-12T13:40:44.368" v="12384" actId="14100"/>
          <ac:picMkLst>
            <pc:docMk/>
            <pc:sldMk cId="3638863794" sldId="348"/>
            <ac:picMk id="8" creationId="{F1631B1F-9B56-274F-9CF9-FEF4DDC7C7F1}"/>
          </ac:picMkLst>
        </pc:picChg>
      </pc:sldChg>
      <pc:sldChg chg="addSp delSp modSp add modAnim">
        <pc:chgData name="Mireille HILDEBRANDT" userId="32d9daa9-24aa-4935-a54e-226c1148251b" providerId="ADAL" clId="{8248D39B-7443-4745-93B9-425B8C267FA8}" dt="2019-10-16T09:56:47.666" v="13256"/>
        <pc:sldMkLst>
          <pc:docMk/>
          <pc:sldMk cId="1143239481" sldId="349"/>
        </pc:sldMkLst>
        <pc:spChg chg="mod">
          <ac:chgData name="Mireille HILDEBRANDT" userId="32d9daa9-24aa-4935-a54e-226c1148251b" providerId="ADAL" clId="{8248D39B-7443-4745-93B9-425B8C267FA8}" dt="2019-10-16T09:56:41.261" v="13255" actId="14100"/>
          <ac:spMkLst>
            <pc:docMk/>
            <pc:sldMk cId="1143239481" sldId="349"/>
            <ac:spMk id="2" creationId="{D50DBDC9-7165-0943-A813-3F54B4119F3C}"/>
          </ac:spMkLst>
        </pc:spChg>
        <pc:spChg chg="del">
          <ac:chgData name="Mireille HILDEBRANDT" userId="32d9daa9-24aa-4935-a54e-226c1148251b" providerId="ADAL" clId="{8248D39B-7443-4745-93B9-425B8C267FA8}" dt="2019-10-13T10:49:06.430" v="12505"/>
          <ac:spMkLst>
            <pc:docMk/>
            <pc:sldMk cId="1143239481" sldId="349"/>
            <ac:spMk id="3" creationId="{04E790A3-2C41-6047-A343-5A2D624F8CDD}"/>
          </ac:spMkLst>
        </pc:spChg>
        <pc:picChg chg="add mod">
          <ac:chgData name="Mireille HILDEBRANDT" userId="32d9daa9-24aa-4935-a54e-226c1148251b" providerId="ADAL" clId="{8248D39B-7443-4745-93B9-425B8C267FA8}" dt="2019-10-13T10:49:15.073" v="12507" actId="14100"/>
          <ac:picMkLst>
            <pc:docMk/>
            <pc:sldMk cId="1143239481" sldId="349"/>
            <ac:picMk id="8" creationId="{798E26B1-D6B9-AD4E-A75F-A00F2EA1D3A0}"/>
          </ac:picMkLst>
        </pc:picChg>
      </pc:sldChg>
      <pc:sldChg chg="addSp delSp modSp add ord modAnim">
        <pc:chgData name="Mireille HILDEBRANDT" userId="32d9daa9-24aa-4935-a54e-226c1148251b" providerId="ADAL" clId="{8248D39B-7443-4745-93B9-425B8C267FA8}" dt="2019-10-17T09:57:08.108" v="14618" actId="20577"/>
        <pc:sldMkLst>
          <pc:docMk/>
          <pc:sldMk cId="1619262291" sldId="350"/>
        </pc:sldMkLst>
        <pc:spChg chg="mod">
          <ac:chgData name="Mireille HILDEBRANDT" userId="32d9daa9-24aa-4935-a54e-226c1148251b" providerId="ADAL" clId="{8248D39B-7443-4745-93B9-425B8C267FA8}" dt="2019-10-17T09:57:08.108" v="14618" actId="20577"/>
          <ac:spMkLst>
            <pc:docMk/>
            <pc:sldMk cId="1619262291" sldId="350"/>
            <ac:spMk id="2" creationId="{D3D9CD1C-9A17-C440-A749-CCB9EB18B784}"/>
          </ac:spMkLst>
        </pc:spChg>
        <pc:spChg chg="del">
          <ac:chgData name="Mireille HILDEBRANDT" userId="32d9daa9-24aa-4935-a54e-226c1148251b" providerId="ADAL" clId="{8248D39B-7443-4745-93B9-425B8C267FA8}" dt="2019-10-16T09:38:39.451" v="12688"/>
          <ac:spMkLst>
            <pc:docMk/>
            <pc:sldMk cId="1619262291" sldId="350"/>
            <ac:spMk id="3" creationId="{95D5B6C7-1A05-6A4E-87E4-74309753F771}"/>
          </ac:spMkLst>
        </pc:spChg>
        <pc:picChg chg="add mod">
          <ac:chgData name="Mireille HILDEBRANDT" userId="32d9daa9-24aa-4935-a54e-226c1148251b" providerId="ADAL" clId="{8248D39B-7443-4745-93B9-425B8C267FA8}" dt="2019-10-16T09:38:48.613" v="12690" actId="14100"/>
          <ac:picMkLst>
            <pc:docMk/>
            <pc:sldMk cId="1619262291" sldId="350"/>
            <ac:picMk id="8" creationId="{52325FBF-D03C-6B4F-A018-1B4D90458EB3}"/>
          </ac:picMkLst>
        </pc:picChg>
      </pc:sldChg>
      <pc:sldChg chg="addSp delSp modSp add modAnim">
        <pc:chgData name="Mireille HILDEBRANDT" userId="32d9daa9-24aa-4935-a54e-226c1148251b" providerId="ADAL" clId="{8248D39B-7443-4745-93B9-425B8C267FA8}" dt="2019-10-17T10:04:13.833" v="14752" actId="20577"/>
        <pc:sldMkLst>
          <pc:docMk/>
          <pc:sldMk cId="1531622907" sldId="351"/>
        </pc:sldMkLst>
        <pc:spChg chg="del">
          <ac:chgData name="Mireille HILDEBRANDT" userId="32d9daa9-24aa-4935-a54e-226c1148251b" providerId="ADAL" clId="{8248D39B-7443-4745-93B9-425B8C267FA8}" dt="2019-10-16T11:50:03.387" v="14216" actId="478"/>
          <ac:spMkLst>
            <pc:docMk/>
            <pc:sldMk cId="1531622907" sldId="351"/>
            <ac:spMk id="2" creationId="{7B6B97C7-B4B7-EB49-9FCC-F41ADA0026E7}"/>
          </ac:spMkLst>
        </pc:spChg>
        <pc:spChg chg="mod">
          <ac:chgData name="Mireille HILDEBRANDT" userId="32d9daa9-24aa-4935-a54e-226c1148251b" providerId="ADAL" clId="{8248D39B-7443-4745-93B9-425B8C267FA8}" dt="2019-10-17T10:04:13.833" v="14752" actId="20577"/>
          <ac:spMkLst>
            <pc:docMk/>
            <pc:sldMk cId="1531622907" sldId="351"/>
            <ac:spMk id="3" creationId="{CE527D90-97BF-4D4C-BBC9-2636C7A57ABB}"/>
          </ac:spMkLst>
        </pc:spChg>
        <pc:picChg chg="add mod">
          <ac:chgData name="Mireille HILDEBRANDT" userId="32d9daa9-24aa-4935-a54e-226c1148251b" providerId="ADAL" clId="{8248D39B-7443-4745-93B9-425B8C267FA8}" dt="2019-10-16T12:07:56.934" v="14580" actId="14100"/>
          <ac:picMkLst>
            <pc:docMk/>
            <pc:sldMk cId="1531622907" sldId="351"/>
            <ac:picMk id="8" creationId="{51E38EE9-FC07-4E43-9A0C-C5DF2A23C40E}"/>
          </ac:picMkLst>
        </pc:picChg>
        <pc:picChg chg="add mod">
          <ac:chgData name="Mireille HILDEBRANDT" userId="32d9daa9-24aa-4935-a54e-226c1148251b" providerId="ADAL" clId="{8248D39B-7443-4745-93B9-425B8C267FA8}" dt="2019-10-16T11:51:04.430" v="14230" actId="1076"/>
          <ac:picMkLst>
            <pc:docMk/>
            <pc:sldMk cId="1531622907" sldId="351"/>
            <ac:picMk id="10" creationId="{ACE4783C-4609-0845-9A7F-685EB7F19ACB}"/>
          </ac:picMkLst>
        </pc:picChg>
      </pc:sldChg>
      <pc:sldChg chg="addSp modSp add modAnim">
        <pc:chgData name="Mireille HILDEBRANDT" userId="32d9daa9-24aa-4935-a54e-226c1148251b" providerId="ADAL" clId="{8248D39B-7443-4745-93B9-425B8C267FA8}" dt="2019-10-16T14:55:51.864" v="14604" actId="1076"/>
        <pc:sldMkLst>
          <pc:docMk/>
          <pc:sldMk cId="2283271749" sldId="352"/>
        </pc:sldMkLst>
        <pc:spChg chg="mod">
          <ac:chgData name="Mireille HILDEBRANDT" userId="32d9daa9-24aa-4935-a54e-226c1148251b" providerId="ADAL" clId="{8248D39B-7443-4745-93B9-425B8C267FA8}" dt="2019-10-16T14:54:34.509" v="14599" actId="20577"/>
          <ac:spMkLst>
            <pc:docMk/>
            <pc:sldMk cId="2283271749" sldId="352"/>
            <ac:spMk id="3" creationId="{B73D642A-2C8B-E844-9BC9-3F1120B877E0}"/>
          </ac:spMkLst>
        </pc:spChg>
        <pc:picChg chg="add mod">
          <ac:chgData name="Mireille HILDEBRANDT" userId="32d9daa9-24aa-4935-a54e-226c1148251b" providerId="ADAL" clId="{8248D39B-7443-4745-93B9-425B8C267FA8}" dt="2019-10-16T14:55:51.864" v="14604" actId="1076"/>
          <ac:picMkLst>
            <pc:docMk/>
            <pc:sldMk cId="2283271749" sldId="352"/>
            <ac:picMk id="8" creationId="{01652226-2DDB-0C46-BD9B-173F0ACEE5CE}"/>
          </ac:picMkLst>
        </pc:picChg>
      </pc:sldChg>
      <pc:sldChg chg="modSp add">
        <pc:chgData name="Mireille HILDEBRANDT" userId="32d9daa9-24aa-4935-a54e-226c1148251b" providerId="ADAL" clId="{8248D39B-7443-4745-93B9-425B8C267FA8}" dt="2019-10-18T10:51:52.650" v="14953" actId="27636"/>
        <pc:sldMkLst>
          <pc:docMk/>
          <pc:sldMk cId="962895588" sldId="353"/>
        </pc:sldMkLst>
        <pc:spChg chg="mod">
          <ac:chgData name="Mireille HILDEBRANDT" userId="32d9daa9-24aa-4935-a54e-226c1148251b" providerId="ADAL" clId="{8248D39B-7443-4745-93B9-425B8C267FA8}" dt="2019-10-18T10:51:10.016" v="14914" actId="20577"/>
          <ac:spMkLst>
            <pc:docMk/>
            <pc:sldMk cId="962895588" sldId="353"/>
            <ac:spMk id="2" creationId="{B1362A2E-21A0-CF41-A47A-E9551B13D6BE}"/>
          </ac:spMkLst>
        </pc:spChg>
        <pc:spChg chg="mod">
          <ac:chgData name="Mireille HILDEBRANDT" userId="32d9daa9-24aa-4935-a54e-226c1148251b" providerId="ADAL" clId="{8248D39B-7443-4745-93B9-425B8C267FA8}" dt="2019-10-18T10:51:52.650" v="14953" actId="27636"/>
          <ac:spMkLst>
            <pc:docMk/>
            <pc:sldMk cId="962895588" sldId="353"/>
            <ac:spMk id="3" creationId="{0F9149D6-BFAC-4F42-BE82-7F24C1711C12}"/>
          </ac:spMkLst>
        </pc:spChg>
      </pc:sldChg>
      <pc:sldMasterChg chg="modSp">
        <pc:chgData name="Mireille HILDEBRANDT" userId="32d9daa9-24aa-4935-a54e-226c1148251b" providerId="ADAL" clId="{8248D39B-7443-4745-93B9-425B8C267FA8}" dt="2019-10-08T14:04:06.249" v="740"/>
        <pc:sldMasterMkLst>
          <pc:docMk/>
          <pc:sldMasterMk cId="4096767537" sldId="2147483684"/>
        </pc:sldMasterMkLst>
        <pc:spChg chg="mod">
          <ac:chgData name="Mireille HILDEBRANDT" userId="32d9daa9-24aa-4935-a54e-226c1148251b" providerId="ADAL" clId="{8248D39B-7443-4745-93B9-425B8C267FA8}" dt="2019-10-08T14:04:06.249" v="740"/>
          <ac:spMkLst>
            <pc:docMk/>
            <pc:sldMasterMk cId="4096767537" sldId="2147483684"/>
            <ac:spMk id="2" creationId="{00000000-0000-0000-0000-000000000000}"/>
          </ac:spMkLst>
        </pc:spChg>
        <pc:spChg chg="mod">
          <ac:chgData name="Mireille HILDEBRANDT" userId="32d9daa9-24aa-4935-a54e-226c1148251b" providerId="ADAL" clId="{8248D39B-7443-4745-93B9-425B8C267FA8}" dt="2019-10-08T14:04:06.249" v="740"/>
          <ac:spMkLst>
            <pc:docMk/>
            <pc:sldMasterMk cId="4096767537" sldId="2147483684"/>
            <ac:spMk id="3" creationId="{00000000-0000-0000-0000-000000000000}"/>
          </ac:spMkLst>
        </pc:spChg>
        <pc:spChg chg="mod">
          <ac:chgData name="Mireille HILDEBRANDT" userId="32d9daa9-24aa-4935-a54e-226c1148251b" providerId="ADAL" clId="{8248D39B-7443-4745-93B9-425B8C267FA8}" dt="2019-10-08T14:04:06.249" v="740"/>
          <ac:spMkLst>
            <pc:docMk/>
            <pc:sldMasterMk cId="4096767537" sldId="2147483684"/>
            <ac:spMk id="4" creationId="{00000000-0000-0000-0000-000000000000}"/>
          </ac:spMkLst>
        </pc:spChg>
        <pc:spChg chg="mod">
          <ac:chgData name="Mireille HILDEBRANDT" userId="32d9daa9-24aa-4935-a54e-226c1148251b" providerId="ADAL" clId="{8248D39B-7443-4745-93B9-425B8C267FA8}" dt="2019-10-08T14:04:06.249" v="740"/>
          <ac:spMkLst>
            <pc:docMk/>
            <pc:sldMasterMk cId="4096767537" sldId="2147483684"/>
            <ac:spMk id="5" creationId="{00000000-0000-0000-0000-000000000000}"/>
          </ac:spMkLst>
        </pc:spChg>
        <pc:spChg chg="mod">
          <ac:chgData name="Mireille HILDEBRANDT" userId="32d9daa9-24aa-4935-a54e-226c1148251b" providerId="ADAL" clId="{8248D39B-7443-4745-93B9-425B8C267FA8}" dt="2019-10-08T14:04:06.249" v="740"/>
          <ac:spMkLst>
            <pc:docMk/>
            <pc:sldMasterMk cId="4096767537" sldId="2147483684"/>
            <ac:spMk id="6" creationId="{00000000-0000-0000-0000-000000000000}"/>
          </ac:spMkLst>
        </pc:spChg>
      </pc:sldMasterChg>
    </pc:docChg>
  </pc:docChgLst>
  <pc:docChgLst>
    <pc:chgData name="Mireille HILDEBRANDT" userId="32d9daa9-24aa-4935-a54e-226c1148251b" providerId="ADAL" clId="{C9E0344E-AA32-F641-8FA6-484B5258E878}"/>
    <pc:docChg chg="modSld">
      <pc:chgData name="Mireille HILDEBRANDT" userId="32d9daa9-24aa-4935-a54e-226c1148251b" providerId="ADAL" clId="{C9E0344E-AA32-F641-8FA6-484B5258E878}" dt="2019-10-12T17:57:11.308" v="249" actId="20577"/>
      <pc:docMkLst>
        <pc:docMk/>
      </pc:docMkLst>
      <pc:sldChg chg="modSp">
        <pc:chgData name="Mireille HILDEBRANDT" userId="32d9daa9-24aa-4935-a54e-226c1148251b" providerId="ADAL" clId="{C9E0344E-AA32-F641-8FA6-484B5258E878}" dt="2019-10-12T17:57:11.308" v="249" actId="20577"/>
        <pc:sldMkLst>
          <pc:docMk/>
          <pc:sldMk cId="2513729707" sldId="262"/>
        </pc:sldMkLst>
        <pc:spChg chg="mod">
          <ac:chgData name="Mireille HILDEBRANDT" userId="32d9daa9-24aa-4935-a54e-226c1148251b" providerId="ADAL" clId="{C9E0344E-AA32-F641-8FA6-484B5258E878}" dt="2019-10-12T17:57:11.308" v="249" actId="20577"/>
          <ac:spMkLst>
            <pc:docMk/>
            <pc:sldMk cId="2513729707" sldId="262"/>
            <ac:spMk id="3" creationId="{375F2F87-D5BB-6D4D-B149-9081081DB8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216FE-6CEB-274D-9574-3DE84D14BDDD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42888" y="1143000"/>
            <a:ext cx="734377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AA542-EDF2-D84B-992B-271F4B748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36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2017 ELR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AA542-EDF2-D84B-992B-271F4B748CC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23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AEBC9-C37C-BA47-BF37-F9F63EE0D52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0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9881" y="4694278"/>
            <a:ext cx="29381881" cy="5507358"/>
          </a:xfrm>
        </p:spPr>
        <p:txBody>
          <a:bodyPr anchor="b">
            <a:noAutofit/>
          </a:bodyPr>
          <a:lstStyle>
            <a:lvl1pPr algn="ctr">
              <a:defRPr sz="18899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7359" y="10384318"/>
            <a:ext cx="24006926" cy="2851121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6037"/>
            </a:lvl1pPr>
            <a:lvl2pPr marL="1200059" indent="0" algn="ctr">
              <a:buNone/>
              <a:defRPr sz="5250"/>
            </a:lvl2pPr>
            <a:lvl3pPr marL="2400117" indent="0" algn="ctr">
              <a:buNone/>
              <a:defRPr sz="4725"/>
            </a:lvl3pPr>
            <a:lvl4pPr marL="3600176" indent="0" algn="ctr">
              <a:buNone/>
              <a:defRPr sz="4200"/>
            </a:lvl4pPr>
            <a:lvl5pPr marL="4800234" indent="0" algn="ctr">
              <a:buNone/>
              <a:defRPr sz="4200"/>
            </a:lvl5pPr>
            <a:lvl6pPr marL="6000293" indent="0" algn="ctr">
              <a:buNone/>
              <a:defRPr sz="4200"/>
            </a:lvl6pPr>
            <a:lvl7pPr marL="7200351" indent="0" algn="ctr">
              <a:buNone/>
              <a:defRPr sz="4200"/>
            </a:lvl7pPr>
            <a:lvl8pPr marL="8400410" indent="0" algn="ctr">
              <a:buNone/>
              <a:defRPr sz="4200"/>
            </a:lvl8pPr>
            <a:lvl9pPr marL="9600468" indent="0" algn="ctr">
              <a:buNone/>
              <a:defRPr sz="4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45590" y="16938645"/>
            <a:ext cx="5650416" cy="106201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0529" y="16938645"/>
            <a:ext cx="24680586" cy="1062018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545634" y="16938645"/>
            <a:ext cx="5609470" cy="106201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7200DA8-46F0-4963-BA27-9D6501271AFB}" type="slidenum">
              <a:rPr lang="fr-BE" smtClean="0"/>
              <a:t>‹#›</a:t>
            </a:fld>
            <a:endParaRPr lang="fr-BE"/>
          </a:p>
        </p:txBody>
      </p:sp>
      <p:grpSp>
        <p:nvGrpSpPr>
          <p:cNvPr id="7" name="Group 6"/>
          <p:cNvGrpSpPr/>
          <p:nvPr/>
        </p:nvGrpSpPr>
        <p:grpSpPr>
          <a:xfrm>
            <a:off x="2645592" y="1954060"/>
            <a:ext cx="37509514" cy="14041648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53888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19888" y="6025223"/>
            <a:ext cx="33739217" cy="937534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070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722915" y="1638265"/>
            <a:ext cx="5502200" cy="1376230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19890" y="1638265"/>
            <a:ext cx="28743770" cy="1376230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344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390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347" y="3415770"/>
            <a:ext cx="33780581" cy="7487774"/>
          </a:xfrm>
        </p:spPr>
        <p:txBody>
          <a:bodyPr anchor="b">
            <a:normAutofit/>
          </a:bodyPr>
          <a:lstStyle>
            <a:lvl1pPr algn="r">
              <a:defRPr sz="18899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8347" y="11066885"/>
            <a:ext cx="33780581" cy="3000961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6300">
                <a:solidFill>
                  <a:schemeClr val="tx2"/>
                </a:solidFill>
              </a:defRPr>
            </a:lvl1pPr>
            <a:lvl2pPr marL="1200059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117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17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23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29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3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041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0468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96570" y="16938645"/>
            <a:ext cx="5701247" cy="106201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1436" y="16938645"/>
            <a:ext cx="24680586" cy="1062018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545634" y="16938645"/>
            <a:ext cx="5609470" cy="106201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200DA8-46F0-4963-BA27-9D6501271AFB}" type="slidenum">
              <a:rPr lang="fr-BE" smtClean="0"/>
              <a:t>‹#›</a:t>
            </a:fld>
            <a:endParaRPr lang="fr-B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28646506" y="4424446"/>
            <a:ext cx="11508600" cy="11571261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09834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9888" y="6000220"/>
            <a:ext cx="15629798" cy="940034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0674" y="6000220"/>
            <a:ext cx="15629798" cy="94003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259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888" y="1800066"/>
            <a:ext cx="33739217" cy="39001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9888" y="6144226"/>
            <a:ext cx="15616438" cy="2162578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7874" b="0" baseline="0">
                <a:solidFill>
                  <a:schemeClr val="tx2"/>
                </a:solidFill>
              </a:defRPr>
            </a:lvl1pPr>
            <a:lvl2pPr marL="1200059" indent="0">
              <a:buNone/>
              <a:defRPr sz="5250" b="1"/>
            </a:lvl2pPr>
            <a:lvl3pPr marL="2400117" indent="0">
              <a:buNone/>
              <a:defRPr sz="4725" b="1"/>
            </a:lvl3pPr>
            <a:lvl4pPr marL="3600176" indent="0">
              <a:buNone/>
              <a:defRPr sz="4200" b="1"/>
            </a:lvl4pPr>
            <a:lvl5pPr marL="4800234" indent="0">
              <a:buNone/>
              <a:defRPr sz="4200" b="1"/>
            </a:lvl5pPr>
            <a:lvl6pPr marL="6000293" indent="0">
              <a:buNone/>
              <a:defRPr sz="4200" b="1"/>
            </a:lvl6pPr>
            <a:lvl7pPr marL="7200351" indent="0">
              <a:buNone/>
              <a:defRPr sz="4200" b="1"/>
            </a:lvl7pPr>
            <a:lvl8pPr marL="8400410" indent="0">
              <a:buNone/>
              <a:defRPr sz="4200" b="1"/>
            </a:lvl8pPr>
            <a:lvl9pPr marL="9600468" indent="0">
              <a:buNone/>
              <a:defRPr sz="4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888" y="8675405"/>
            <a:ext cx="15616438" cy="672516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929307" y="6144226"/>
            <a:ext cx="15616438" cy="2162578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7874" b="0" baseline="0">
                <a:solidFill>
                  <a:schemeClr val="tx2"/>
                </a:solidFill>
              </a:defRPr>
            </a:lvl1pPr>
            <a:lvl2pPr marL="1200059" indent="0">
              <a:buNone/>
              <a:defRPr sz="5250" b="1"/>
            </a:lvl2pPr>
            <a:lvl3pPr marL="2400117" indent="0">
              <a:buNone/>
              <a:defRPr sz="4725" b="1"/>
            </a:lvl3pPr>
            <a:lvl4pPr marL="3600176" indent="0">
              <a:buNone/>
              <a:defRPr sz="4200" b="1"/>
            </a:lvl4pPr>
            <a:lvl5pPr marL="4800234" indent="0">
              <a:buNone/>
              <a:defRPr sz="4200" b="1"/>
            </a:lvl5pPr>
            <a:lvl6pPr marL="6000293" indent="0">
              <a:buNone/>
              <a:defRPr sz="4200" b="1"/>
            </a:lvl6pPr>
            <a:lvl7pPr marL="7200351" indent="0">
              <a:buNone/>
              <a:defRPr sz="4200" b="1"/>
            </a:lvl7pPr>
            <a:lvl8pPr marL="8400410" indent="0">
              <a:buNone/>
              <a:defRPr sz="4200" b="1"/>
            </a:lvl8pPr>
            <a:lvl9pPr marL="9600468" indent="0">
              <a:buNone/>
              <a:defRPr sz="4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929307" y="8675405"/>
            <a:ext cx="15616438" cy="672516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690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063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343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987"/>
            <a:ext cx="18636901" cy="179996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830" y="1800066"/>
            <a:ext cx="13549241" cy="5663946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12599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84045" y="1800069"/>
            <a:ext cx="18315575" cy="13583834"/>
          </a:xfrm>
        </p:spPr>
        <p:txBody>
          <a:bodyPr/>
          <a:lstStyle>
            <a:lvl1pPr>
              <a:defRPr sz="5250"/>
            </a:lvl1pPr>
            <a:lvl2pPr>
              <a:defRPr sz="5250"/>
            </a:lvl2pPr>
            <a:lvl3pPr>
              <a:defRPr sz="4725"/>
            </a:lvl3pPr>
            <a:lvl4pPr>
              <a:defRPr sz="4725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3830" y="7497242"/>
            <a:ext cx="13549241" cy="7903325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3937"/>
              </a:spcAft>
              <a:buNone/>
              <a:defRPr sz="4200"/>
            </a:lvl1pPr>
            <a:lvl2pPr marL="1200059" indent="0">
              <a:buNone/>
              <a:defRPr sz="3675"/>
            </a:lvl2pPr>
            <a:lvl3pPr marL="2400117" indent="0">
              <a:buNone/>
              <a:defRPr sz="3150"/>
            </a:lvl3pPr>
            <a:lvl4pPr marL="3600176" indent="0">
              <a:buNone/>
              <a:defRPr sz="2625"/>
            </a:lvl4pPr>
            <a:lvl5pPr marL="4800234" indent="0">
              <a:buNone/>
              <a:defRPr sz="2625"/>
            </a:lvl5pPr>
            <a:lvl6pPr marL="6000293" indent="0">
              <a:buNone/>
              <a:defRPr sz="2625"/>
            </a:lvl6pPr>
            <a:lvl7pPr marL="7200351" indent="0">
              <a:buNone/>
              <a:defRPr sz="2625"/>
            </a:lvl7pPr>
            <a:lvl8pPr marL="8400410" indent="0">
              <a:buNone/>
              <a:defRPr sz="2625"/>
            </a:lvl8pPr>
            <a:lvl9pPr marL="9600468" indent="0">
              <a:buNone/>
              <a:defRPr sz="262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43830" y="16938645"/>
            <a:ext cx="4232941" cy="106201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17/10/19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51831" y="16938645"/>
            <a:ext cx="8341242" cy="106201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BE"/>
              <a:t>Legal Tech Congres Vlaamse Balie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729972" y="16938645"/>
            <a:ext cx="5609470" cy="106201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200DA8-46F0-4963-BA27-9D6501271AFB}" type="slidenum">
              <a:rPr lang="fr-BE" smtClean="0"/>
              <a:t>‹#›</a:t>
            </a:fld>
            <a:endParaRPr lang="fr-BE"/>
          </a:p>
        </p:txBody>
      </p:sp>
      <p:sp>
        <p:nvSpPr>
          <p:cNvPr id="9" name="Rectangle 8" title="Divider Bar"/>
          <p:cNvSpPr/>
          <p:nvPr/>
        </p:nvSpPr>
        <p:spPr>
          <a:xfrm>
            <a:off x="18636901" y="987"/>
            <a:ext cx="803315" cy="18000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25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987"/>
            <a:ext cx="18636901" cy="179996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830" y="1800066"/>
            <a:ext cx="13549241" cy="5663946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12599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40215" y="2"/>
            <a:ext cx="23403235" cy="18000660"/>
          </a:xfrm>
        </p:spPr>
        <p:txBody>
          <a:bodyPr anchor="t">
            <a:normAutofit/>
          </a:bodyPr>
          <a:lstStyle>
            <a:lvl1pPr marL="0" indent="0">
              <a:buNone/>
              <a:defRPr sz="5250"/>
            </a:lvl1pPr>
            <a:lvl2pPr marL="1200059" indent="0">
              <a:buNone/>
              <a:defRPr sz="5250"/>
            </a:lvl2pPr>
            <a:lvl3pPr marL="2400117" indent="0">
              <a:buNone/>
              <a:defRPr sz="5250"/>
            </a:lvl3pPr>
            <a:lvl4pPr marL="3600176" indent="0">
              <a:buNone/>
              <a:defRPr sz="5250"/>
            </a:lvl4pPr>
            <a:lvl5pPr marL="4800234" indent="0">
              <a:buNone/>
              <a:defRPr sz="5250"/>
            </a:lvl5pPr>
            <a:lvl6pPr marL="6000293" indent="0">
              <a:buNone/>
              <a:defRPr sz="5250"/>
            </a:lvl6pPr>
            <a:lvl7pPr marL="7200351" indent="0">
              <a:buNone/>
              <a:defRPr sz="5250"/>
            </a:lvl7pPr>
            <a:lvl8pPr marL="8400410" indent="0">
              <a:buNone/>
              <a:defRPr sz="5250"/>
            </a:lvl8pPr>
            <a:lvl9pPr marL="9600468" indent="0">
              <a:buNone/>
              <a:defRPr sz="525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3830" y="7496255"/>
            <a:ext cx="13549241" cy="790431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3937"/>
              </a:spcAft>
              <a:buNone/>
              <a:defRPr sz="4200"/>
            </a:lvl1pPr>
            <a:lvl2pPr marL="1200059" indent="0">
              <a:buNone/>
              <a:defRPr sz="3675"/>
            </a:lvl2pPr>
            <a:lvl3pPr marL="2400117" indent="0">
              <a:buNone/>
              <a:defRPr sz="3150"/>
            </a:lvl3pPr>
            <a:lvl4pPr marL="3600176" indent="0">
              <a:buNone/>
              <a:defRPr sz="2625"/>
            </a:lvl4pPr>
            <a:lvl5pPr marL="4800234" indent="0">
              <a:buNone/>
              <a:defRPr sz="2625"/>
            </a:lvl5pPr>
            <a:lvl6pPr marL="6000293" indent="0">
              <a:buNone/>
              <a:defRPr sz="2625"/>
            </a:lvl6pPr>
            <a:lvl7pPr marL="7200351" indent="0">
              <a:buNone/>
              <a:defRPr sz="2625"/>
            </a:lvl7pPr>
            <a:lvl8pPr marL="8400410" indent="0">
              <a:buNone/>
              <a:defRPr sz="2625"/>
            </a:lvl8pPr>
            <a:lvl9pPr marL="9600468" indent="0">
              <a:buNone/>
              <a:defRPr sz="262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43830" y="16938645"/>
            <a:ext cx="4232941" cy="106201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17/10/19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51831" y="16938645"/>
            <a:ext cx="8341242" cy="106201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BE"/>
              <a:t>Legal Tech Congres Vlaamse Balie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729972" y="16938645"/>
            <a:ext cx="5609470" cy="106201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200DA8-46F0-4963-BA27-9D6501271AFB}" type="slidenum">
              <a:rPr lang="fr-BE" smtClean="0"/>
              <a:t>‹#›</a:t>
            </a:fld>
            <a:endParaRPr lang="fr-BE"/>
          </a:p>
        </p:txBody>
      </p:sp>
      <p:sp>
        <p:nvSpPr>
          <p:cNvPr id="9" name="Rectangle 8" title="Divider Bar"/>
          <p:cNvSpPr/>
          <p:nvPr/>
        </p:nvSpPr>
        <p:spPr>
          <a:xfrm>
            <a:off x="18636901" y="987"/>
            <a:ext cx="803315" cy="18000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708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19888" y="1800066"/>
            <a:ext cx="33739217" cy="3900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9888" y="6000221"/>
            <a:ext cx="33739217" cy="9400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86831" y="16938645"/>
            <a:ext cx="4232941" cy="1062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0" b="0" i="0" baseline="0">
                <a:solidFill>
                  <a:schemeClr val="tx2"/>
                </a:solidFill>
                <a:latin typeface="Futura Medium" panose="020B0602020204020303" pitchFamily="34" charset="-79"/>
              </a:defRPr>
            </a:lvl1pPr>
          </a:lstStyle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8165" y="16938645"/>
            <a:ext cx="22071229" cy="1062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0" b="0" i="0" baseline="0">
                <a:solidFill>
                  <a:schemeClr val="tx2"/>
                </a:solidFill>
                <a:latin typeface="Futura Medium" panose="020B0602020204020303" pitchFamily="34" charset="-79"/>
              </a:defRPr>
            </a:lvl1pPr>
          </a:lstStyle>
          <a:p>
            <a:r>
              <a:rPr lang="fr-BE" err="1"/>
              <a:t>Legal</a:t>
            </a:r>
            <a:r>
              <a:rPr lang="fr-BE"/>
              <a:t> Tech Congres </a:t>
            </a:r>
            <a:r>
              <a:rPr lang="fr-BE" err="1"/>
              <a:t>Vlaamse</a:t>
            </a:r>
            <a:r>
              <a:rPr lang="fr-BE"/>
              <a:t> </a:t>
            </a:r>
            <a:r>
              <a:rPr lang="fr-BE" err="1"/>
              <a:t>Balie</a:t>
            </a:r>
            <a:r>
              <a:rPr lang="fr-BE"/>
              <a:t>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87786" y="16938645"/>
            <a:ext cx="5609470" cy="1062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 b="0" i="0" baseline="0">
                <a:solidFill>
                  <a:schemeClr val="tx2"/>
                </a:solidFill>
                <a:latin typeface="Futura Medium" panose="020B0602020204020303" pitchFamily="34" charset="-79"/>
              </a:defRPr>
            </a:lvl1pPr>
          </a:lstStyle>
          <a:p>
            <a:fld id="{57200DA8-46F0-4963-BA27-9D6501271AFB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9" name="Rectangle 8" title="Side bar"/>
          <p:cNvSpPr/>
          <p:nvPr/>
        </p:nvSpPr>
        <p:spPr>
          <a:xfrm>
            <a:off x="1680056" y="987"/>
            <a:ext cx="803315" cy="18000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76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2400117" rtl="0" eaLnBrk="1" latinLnBrk="0" hangingPunct="1">
        <a:lnSpc>
          <a:spcPct val="89000"/>
        </a:lnSpc>
        <a:spcBef>
          <a:spcPct val="0"/>
        </a:spcBef>
        <a:buNone/>
        <a:defRPr sz="11549" b="0" i="0" kern="1200" baseline="0">
          <a:solidFill>
            <a:schemeClr val="tx2"/>
          </a:solidFill>
          <a:latin typeface="Futura Medium" panose="020B0602020204020303" pitchFamily="34" charset="-79"/>
          <a:ea typeface="+mj-ea"/>
          <a:cs typeface="+mj-cs"/>
        </a:defRPr>
      </a:lvl1pPr>
    </p:titleStyle>
    <p:bodyStyle>
      <a:lvl1pPr marL="1008049" indent="-1008049" algn="l" defTabSz="2400117" rtl="0" eaLnBrk="1" latinLnBrk="0" hangingPunct="1">
        <a:lnSpc>
          <a:spcPct val="94000"/>
        </a:lnSpc>
        <a:spcBef>
          <a:spcPts val="2625"/>
        </a:spcBef>
        <a:spcAft>
          <a:spcPts val="525"/>
        </a:spcAft>
        <a:buFont typeface="Franklin Gothic Book" panose="020B0503020102020204" pitchFamily="34" charset="0"/>
        <a:buChar char="■"/>
        <a:defRPr sz="5250" b="0" i="0" kern="1200" baseline="0">
          <a:solidFill>
            <a:schemeClr val="tx2"/>
          </a:solidFill>
          <a:latin typeface="Futura Medium" panose="020B0602020204020303" pitchFamily="34" charset="-79"/>
          <a:ea typeface="+mn-ea"/>
          <a:cs typeface="+mn-cs"/>
        </a:defRPr>
      </a:lvl1pPr>
      <a:lvl2pPr marL="2400117" indent="-1008049" algn="l" defTabSz="2400117" rtl="0" eaLnBrk="1" latinLnBrk="0" hangingPunct="1">
        <a:lnSpc>
          <a:spcPct val="94000"/>
        </a:lnSpc>
        <a:spcBef>
          <a:spcPts val="1312"/>
        </a:spcBef>
        <a:spcAft>
          <a:spcPts val="525"/>
        </a:spcAft>
        <a:buFont typeface="Franklin Gothic Book" panose="020B0503020102020204" pitchFamily="34" charset="0"/>
        <a:buChar char="–"/>
        <a:defRPr sz="5250" b="0" i="0" kern="1200" baseline="0">
          <a:solidFill>
            <a:schemeClr val="tx2"/>
          </a:solidFill>
          <a:latin typeface="Futura Medium" panose="020B0602020204020303" pitchFamily="34" charset="-79"/>
          <a:ea typeface="+mn-ea"/>
          <a:cs typeface="+mn-cs"/>
        </a:defRPr>
      </a:lvl2pPr>
      <a:lvl3pPr marL="3600176" indent="-1008049" algn="l" defTabSz="2400117" rtl="0" eaLnBrk="1" latinLnBrk="0" hangingPunct="1">
        <a:lnSpc>
          <a:spcPct val="94000"/>
        </a:lnSpc>
        <a:spcBef>
          <a:spcPts val="1312"/>
        </a:spcBef>
        <a:spcAft>
          <a:spcPts val="525"/>
        </a:spcAft>
        <a:buFont typeface="Franklin Gothic Book" panose="020B0503020102020204" pitchFamily="34" charset="0"/>
        <a:buChar char="■"/>
        <a:defRPr sz="4725" b="0" i="0" kern="1200" baseline="0">
          <a:solidFill>
            <a:schemeClr val="tx2"/>
          </a:solidFill>
          <a:latin typeface="Futura Medium" panose="020B0602020204020303" pitchFamily="34" charset="-79"/>
          <a:ea typeface="+mn-ea"/>
          <a:cs typeface="+mn-cs"/>
        </a:defRPr>
      </a:lvl3pPr>
      <a:lvl4pPr marL="4800234" indent="-1008049" algn="l" defTabSz="2400117" rtl="0" eaLnBrk="1" latinLnBrk="0" hangingPunct="1">
        <a:lnSpc>
          <a:spcPct val="94000"/>
        </a:lnSpc>
        <a:spcBef>
          <a:spcPts val="1312"/>
        </a:spcBef>
        <a:spcAft>
          <a:spcPts val="525"/>
        </a:spcAft>
        <a:buFont typeface="Franklin Gothic Book" panose="020B0503020102020204" pitchFamily="34" charset="0"/>
        <a:buChar char="–"/>
        <a:defRPr sz="4725" b="0" i="0" kern="1200" baseline="0">
          <a:solidFill>
            <a:schemeClr val="tx2"/>
          </a:solidFill>
          <a:latin typeface="Futura Medium" panose="020B0602020204020303" pitchFamily="34" charset="-79"/>
          <a:ea typeface="+mn-ea"/>
          <a:cs typeface="+mn-cs"/>
        </a:defRPr>
      </a:lvl4pPr>
      <a:lvl5pPr marL="6000293" indent="-1008049" algn="l" defTabSz="2400117" rtl="0" eaLnBrk="1" latinLnBrk="0" hangingPunct="1">
        <a:lnSpc>
          <a:spcPct val="94000"/>
        </a:lnSpc>
        <a:spcBef>
          <a:spcPts val="1312"/>
        </a:spcBef>
        <a:spcAft>
          <a:spcPts val="525"/>
        </a:spcAft>
        <a:buFont typeface="Franklin Gothic Book" panose="020B0503020102020204" pitchFamily="34" charset="0"/>
        <a:buChar char="■"/>
        <a:defRPr sz="4200" b="0" i="0" kern="1200" baseline="0">
          <a:solidFill>
            <a:schemeClr val="tx2"/>
          </a:solidFill>
          <a:latin typeface="Futura Medium" panose="020B0602020204020303" pitchFamily="34" charset="-79"/>
          <a:ea typeface="+mn-ea"/>
          <a:cs typeface="+mn-cs"/>
        </a:defRPr>
      </a:lvl5pPr>
      <a:lvl6pPr marL="7200351" indent="-1008049" algn="l" defTabSz="2400117" rtl="0" eaLnBrk="1" latinLnBrk="0" hangingPunct="1">
        <a:lnSpc>
          <a:spcPct val="94000"/>
        </a:lnSpc>
        <a:spcBef>
          <a:spcPts val="1312"/>
        </a:spcBef>
        <a:spcAft>
          <a:spcPts val="525"/>
        </a:spcAft>
        <a:buFont typeface="Franklin Gothic Book" panose="020B0503020102020204" pitchFamily="34" charset="0"/>
        <a:buChar char="–"/>
        <a:defRPr sz="4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8400410" indent="-1008049" algn="l" defTabSz="2400117" rtl="0" eaLnBrk="1" latinLnBrk="0" hangingPunct="1">
        <a:lnSpc>
          <a:spcPct val="94000"/>
        </a:lnSpc>
        <a:spcBef>
          <a:spcPts val="1312"/>
        </a:spcBef>
        <a:spcAft>
          <a:spcPts val="525"/>
        </a:spcAft>
        <a:buFont typeface="Franklin Gothic Book" panose="020B0503020102020204" pitchFamily="34" charset="0"/>
        <a:buChar char="■"/>
        <a:defRPr sz="3675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9600468" indent="-1008049" algn="l" defTabSz="2400117" rtl="0" eaLnBrk="1" latinLnBrk="0" hangingPunct="1">
        <a:lnSpc>
          <a:spcPct val="94000"/>
        </a:lnSpc>
        <a:spcBef>
          <a:spcPts val="1312"/>
        </a:spcBef>
        <a:spcAft>
          <a:spcPts val="525"/>
        </a:spcAft>
        <a:buFont typeface="Franklin Gothic Book" panose="020B0503020102020204" pitchFamily="34" charset="0"/>
        <a:buChar char="–"/>
        <a:defRPr sz="3675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0800527" indent="-1008049" algn="l" defTabSz="2400117" rtl="0" eaLnBrk="1" latinLnBrk="0" hangingPunct="1">
        <a:lnSpc>
          <a:spcPct val="94000"/>
        </a:lnSpc>
        <a:spcBef>
          <a:spcPts val="1312"/>
        </a:spcBef>
        <a:spcAft>
          <a:spcPts val="525"/>
        </a:spcAft>
        <a:buFont typeface="Franklin Gothic Book" panose="020B0503020102020204" pitchFamily="34" charset="0"/>
        <a:buChar char="■"/>
        <a:defRPr sz="3675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1pPr>
      <a:lvl2pPr marL="1200059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400117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600176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4800234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000293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200351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8400410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9600468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345BC-8A6D-4CC6-B329-21E34055B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0" y="4694278"/>
            <a:ext cx="33185099" cy="5507358"/>
          </a:xfrm>
        </p:spPr>
        <p:txBody>
          <a:bodyPr/>
          <a:lstStyle/>
          <a:p>
            <a:r>
              <a:rPr lang="en-US" sz="10900" b="1">
                <a:latin typeface="Britannic Bold" panose="020B0903060703020204" pitchFamily="34" charset="77"/>
              </a:rPr>
              <a:t> </a:t>
            </a:r>
            <a:r>
              <a:rPr lang="nl-NL" sz="10900" b="1">
                <a:latin typeface="Britannic Bold" panose="020B0903060703020204" pitchFamily="34" charset="77"/>
              </a:rPr>
              <a:t>Toegang tot het recht in </a:t>
            </a:r>
            <a:br>
              <a:rPr lang="nl-NL" sz="10900" b="1">
                <a:latin typeface="Britannic Bold" panose="020B0903060703020204" pitchFamily="34" charset="77"/>
              </a:rPr>
            </a:br>
            <a:r>
              <a:rPr lang="nl-NL" sz="10900" b="1" err="1">
                <a:latin typeface="Britannic Bold" panose="020B0903060703020204" pitchFamily="34" charset="77"/>
              </a:rPr>
              <a:t>legal</a:t>
            </a:r>
            <a:r>
              <a:rPr lang="nl-NL" sz="10900" b="1">
                <a:latin typeface="Britannic Bold" panose="020B0903060703020204" pitchFamily="34" charset="77"/>
              </a:rPr>
              <a:t> </a:t>
            </a:r>
            <a:r>
              <a:rPr lang="nl-NL" sz="10900" b="1" err="1">
                <a:latin typeface="Britannic Bold" panose="020B0903060703020204" pitchFamily="34" charset="77"/>
              </a:rPr>
              <a:t>tech</a:t>
            </a:r>
            <a:r>
              <a:rPr lang="nl-NL" sz="10900" b="1">
                <a:latin typeface="Britannic Bold" panose="020B0903060703020204" pitchFamily="34" charset="77"/>
              </a:rPr>
              <a:t> tijden</a:t>
            </a:r>
            <a:endParaRPr lang="nl-NL" sz="10900">
              <a:latin typeface="Britannic Bold" panose="020B0903060703020204" pitchFamily="34" charset="77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28924E-0B45-48FD-84E2-E4CDE31B4A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Mireille Hildebrandt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CF4BF-62F6-B94E-AF96-5AE4E2F4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BBD76-85E6-8A40-AC9D-A2ED44DB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AFC2-C651-A244-9278-4D341DB5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372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18CCE-8A89-409E-92C9-18ABCD92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44B4E5-FDAA-D04B-8576-BCC9AFC97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00" y="627796"/>
            <a:ext cx="24536400" cy="16852634"/>
          </a:xfr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0E3578B-B2F0-4941-AA74-B29F2D44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DA7BB7-6A02-AC48-B1F3-D3447991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5D209D0-EC57-A14D-A9D0-432E7340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433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9513-30AB-784B-BA1C-4EDB757F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8FD37-5A18-7E45-8CDF-55E42AB14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 sz="8000" b="1" err="1"/>
              <a:t>Niet</a:t>
            </a:r>
            <a:r>
              <a:rPr lang="en-GB" sz="8000" b="1"/>
              <a:t> </a:t>
            </a:r>
            <a:r>
              <a:rPr lang="en-GB" sz="8000" b="1" err="1"/>
              <a:t>alles</a:t>
            </a:r>
            <a:r>
              <a:rPr lang="en-GB" sz="8000" b="1"/>
              <a:t> </a:t>
            </a:r>
            <a:r>
              <a:rPr lang="en-GB" sz="8000" b="1" err="1"/>
              <a:t>dat</a:t>
            </a:r>
            <a:r>
              <a:rPr lang="en-GB" sz="8000" b="1"/>
              <a:t> </a:t>
            </a:r>
            <a:r>
              <a:rPr lang="en-GB" sz="8000" b="1" err="1"/>
              <a:t>geteld</a:t>
            </a:r>
            <a:r>
              <a:rPr lang="en-GB" sz="8000" b="1"/>
              <a:t> </a:t>
            </a:r>
            <a:r>
              <a:rPr lang="en-GB" sz="8000" b="1" err="1"/>
              <a:t>kan</a:t>
            </a:r>
            <a:r>
              <a:rPr lang="en-GB" sz="8000" b="1"/>
              <a:t> </a:t>
            </a:r>
            <a:r>
              <a:rPr lang="en-GB" sz="8000" b="1" err="1"/>
              <a:t>worden</a:t>
            </a:r>
            <a:r>
              <a:rPr lang="en-GB" sz="8000" b="1"/>
              <a:t> </a:t>
            </a:r>
            <a:r>
              <a:rPr lang="en-GB" sz="8000" b="1" err="1"/>
              <a:t>telt</a:t>
            </a:r>
            <a:r>
              <a:rPr lang="en-GB" sz="8000" b="1"/>
              <a:t>, </a:t>
            </a:r>
            <a:r>
              <a:rPr lang="en-GB" sz="8000" b="1" err="1"/>
              <a:t>en</a:t>
            </a:r>
            <a:r>
              <a:rPr lang="en-GB" sz="8000" b="1"/>
              <a:t> </a:t>
            </a:r>
          </a:p>
          <a:p>
            <a:endParaRPr lang="en-GB" sz="8000" b="1"/>
          </a:p>
          <a:p>
            <a:pPr algn="r"/>
            <a:r>
              <a:rPr lang="en-GB" sz="8000" b="1" err="1"/>
              <a:t>Niet</a:t>
            </a:r>
            <a:r>
              <a:rPr lang="en-GB" sz="8000" b="1"/>
              <a:t> </a:t>
            </a:r>
            <a:r>
              <a:rPr lang="en-GB" sz="8000" b="1" err="1"/>
              <a:t>alles</a:t>
            </a:r>
            <a:r>
              <a:rPr lang="en-GB" sz="8000" b="1"/>
              <a:t> </a:t>
            </a:r>
            <a:r>
              <a:rPr lang="en-GB" sz="8000" b="1" err="1"/>
              <a:t>dat</a:t>
            </a:r>
            <a:r>
              <a:rPr lang="en-GB" sz="8000" b="1"/>
              <a:t> </a:t>
            </a:r>
            <a:r>
              <a:rPr lang="en-GB" sz="8000" b="1" err="1"/>
              <a:t>telt</a:t>
            </a:r>
            <a:r>
              <a:rPr lang="en-GB" sz="8000" b="1"/>
              <a:t> is </a:t>
            </a:r>
            <a:r>
              <a:rPr lang="en-GB" sz="8000" b="1" err="1"/>
              <a:t>telbaar</a:t>
            </a:r>
            <a:endParaRPr lang="en-GB" sz="6000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FD49-FAAD-F242-B882-A548086C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13FEF-3F53-6E4E-AC21-30673D51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360D3-DBC3-BD43-9B1E-00814BCF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11</a:t>
            </a:fld>
            <a:endParaRPr lang="fr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81F1A-BDD7-F24A-9FB6-566362F68114}"/>
              </a:ext>
            </a:extLst>
          </p:cNvPr>
          <p:cNvSpPr txBox="1"/>
          <p:nvPr/>
        </p:nvSpPr>
        <p:spPr>
          <a:xfrm>
            <a:off x="8915400" y="868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>
              <a:latin typeface="Futura Medium" panose="020B06020202040203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6446D-5C5F-2E48-903A-7D273D930B3B}"/>
              </a:ext>
            </a:extLst>
          </p:cNvPr>
          <p:cNvSpPr txBox="1"/>
          <p:nvPr/>
        </p:nvSpPr>
        <p:spPr>
          <a:xfrm>
            <a:off x="6743700" y="845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>
              <a:latin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26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9513-30AB-784B-BA1C-4EDB757F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8FD37-5A18-7E45-8CDF-55E42AB14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 sz="8000" b="1"/>
              <a:t>Not everything that can be controlled matters, and </a:t>
            </a:r>
          </a:p>
          <a:p>
            <a:endParaRPr lang="en-GB" sz="8000" b="1"/>
          </a:p>
          <a:p>
            <a:pPr algn="r"/>
            <a:r>
              <a:rPr lang="en-GB" sz="8000" b="1"/>
              <a:t>Not everything that matters can be controlled</a:t>
            </a:r>
            <a:endParaRPr lang="en-GB" sz="6000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FD49-FAAD-F242-B882-A548086C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13FEF-3F53-6E4E-AC21-30673D51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360D3-DBC3-BD43-9B1E-00814BCF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12</a:t>
            </a:fld>
            <a:endParaRPr lang="fr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81F1A-BDD7-F24A-9FB6-566362F68114}"/>
              </a:ext>
            </a:extLst>
          </p:cNvPr>
          <p:cNvSpPr txBox="1"/>
          <p:nvPr/>
        </p:nvSpPr>
        <p:spPr>
          <a:xfrm>
            <a:off x="8915400" y="868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>
              <a:latin typeface="Futura Medium" panose="020B06020202040203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6446D-5C5F-2E48-903A-7D273D930B3B}"/>
              </a:ext>
            </a:extLst>
          </p:cNvPr>
          <p:cNvSpPr txBox="1"/>
          <p:nvPr/>
        </p:nvSpPr>
        <p:spPr>
          <a:xfrm>
            <a:off x="6743700" y="845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>
              <a:latin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6575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4A62F-B153-C94F-9A5A-02615B66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888" y="1943100"/>
            <a:ext cx="19068813" cy="375711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F2F87-D5BB-6D4D-B149-9081081DB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889" y="6324599"/>
            <a:ext cx="19068812" cy="9075967"/>
          </a:xfrm>
        </p:spPr>
        <p:txBody>
          <a:bodyPr/>
          <a:lstStyle/>
          <a:p>
            <a:r>
              <a:rPr lang="en-GB" sz="6600" b="1" dirty="0"/>
              <a:t>Wat </a:t>
            </a:r>
            <a:r>
              <a:rPr lang="en-GB" sz="6600" b="1" dirty="0" err="1"/>
              <a:t>telt</a:t>
            </a:r>
            <a:r>
              <a:rPr lang="en-GB" sz="6600" b="1" dirty="0"/>
              <a:t>?</a:t>
            </a:r>
          </a:p>
          <a:p>
            <a:r>
              <a:rPr lang="en-GB" sz="6600" b="1" dirty="0"/>
              <a:t>Wat is </a:t>
            </a:r>
            <a:r>
              <a:rPr lang="en-GB" sz="6600" b="1" dirty="0" err="1"/>
              <a:t>telbaar</a:t>
            </a:r>
            <a:r>
              <a:rPr lang="en-GB" sz="6600" b="1" dirty="0"/>
              <a:t>?</a:t>
            </a:r>
          </a:p>
          <a:p>
            <a:r>
              <a:rPr lang="en-GB" sz="6600" b="1" dirty="0"/>
              <a:t>Wie </a:t>
            </a:r>
            <a:r>
              <a:rPr lang="en-GB" sz="6600" b="1" dirty="0" err="1"/>
              <a:t>bepaalt</a:t>
            </a:r>
            <a:r>
              <a:rPr lang="en-GB" sz="6600" b="1" dirty="0"/>
              <a:t> wat </a:t>
            </a:r>
            <a:r>
              <a:rPr lang="en-GB" sz="6600" b="1" dirty="0" err="1"/>
              <a:t>telt</a:t>
            </a:r>
            <a:r>
              <a:rPr lang="en-GB" sz="6600" b="1" dirty="0"/>
              <a:t>?</a:t>
            </a:r>
          </a:p>
          <a:p>
            <a:r>
              <a:rPr lang="en-GB" sz="6600" b="1" dirty="0">
                <a:solidFill>
                  <a:srgbClr val="FF0000"/>
                </a:solidFill>
              </a:rPr>
              <a:t>Wat </a:t>
            </a:r>
            <a:r>
              <a:rPr lang="en-GB" sz="6600" b="1" dirty="0" err="1">
                <a:solidFill>
                  <a:srgbClr val="FF0000"/>
                </a:solidFill>
              </a:rPr>
              <a:t>telt</a:t>
            </a:r>
            <a:r>
              <a:rPr lang="en-GB" sz="6600" b="1" dirty="0">
                <a:solidFill>
                  <a:srgbClr val="FF0000"/>
                </a:solidFill>
              </a:rPr>
              <a:t> is </a:t>
            </a:r>
            <a:r>
              <a:rPr lang="en-GB" sz="6600" b="1" dirty="0" err="1">
                <a:solidFill>
                  <a:srgbClr val="FF0000"/>
                </a:solidFill>
              </a:rPr>
              <a:t>altijd</a:t>
            </a:r>
            <a:r>
              <a:rPr lang="en-GB" sz="6600" b="1" dirty="0">
                <a:solidFill>
                  <a:srgbClr val="FF0000"/>
                </a:solidFill>
              </a:rPr>
              <a:t> op </a:t>
            </a:r>
            <a:r>
              <a:rPr lang="en-GB" sz="6600" b="1" dirty="0" err="1">
                <a:solidFill>
                  <a:srgbClr val="FF0000"/>
                </a:solidFill>
              </a:rPr>
              <a:t>meerdere</a:t>
            </a:r>
            <a:r>
              <a:rPr lang="en-GB" sz="6600" b="1" dirty="0">
                <a:solidFill>
                  <a:srgbClr val="FF0000"/>
                </a:solidFill>
              </a:rPr>
              <a:t> </a:t>
            </a:r>
            <a:r>
              <a:rPr lang="en-GB" sz="6600" b="1" dirty="0" err="1">
                <a:solidFill>
                  <a:srgbClr val="FF0000"/>
                </a:solidFill>
              </a:rPr>
              <a:t>manieren</a:t>
            </a:r>
            <a:r>
              <a:rPr lang="en-GB" sz="6600" b="1" dirty="0">
                <a:solidFill>
                  <a:srgbClr val="FF0000"/>
                </a:solidFill>
              </a:rPr>
              <a:t> </a:t>
            </a:r>
            <a:r>
              <a:rPr lang="en-GB" sz="6600" b="1" dirty="0" err="1">
                <a:solidFill>
                  <a:srgbClr val="FF0000"/>
                </a:solidFill>
              </a:rPr>
              <a:t>telbaar</a:t>
            </a:r>
            <a:endParaRPr lang="en-GB" sz="6600" b="1" dirty="0">
              <a:solidFill>
                <a:srgbClr val="FF0000"/>
              </a:solidFill>
            </a:endParaRPr>
          </a:p>
          <a:p>
            <a:r>
              <a:rPr lang="en-GB" sz="6600" b="1" dirty="0"/>
              <a:t>Op </a:t>
            </a:r>
            <a:r>
              <a:rPr lang="en-GB" sz="6600" b="1" dirty="0" err="1"/>
              <a:t>meer</a:t>
            </a:r>
            <a:r>
              <a:rPr lang="en-GB" sz="6600" b="1" dirty="0"/>
              <a:t> </a:t>
            </a:r>
            <a:r>
              <a:rPr lang="en-GB" sz="6600" b="1" dirty="0" err="1"/>
              <a:t>manieren</a:t>
            </a:r>
            <a:r>
              <a:rPr lang="en-GB" sz="6600" b="1" dirty="0"/>
              <a:t> </a:t>
            </a:r>
            <a:r>
              <a:rPr lang="en-GB" sz="6600" b="1" dirty="0" err="1"/>
              <a:t>naar</a:t>
            </a:r>
            <a:r>
              <a:rPr lang="en-GB" sz="6600" b="1" dirty="0"/>
              <a:t> </a:t>
            </a:r>
            <a:r>
              <a:rPr lang="en-GB" sz="6600" b="1" dirty="0" err="1"/>
              <a:t>hetzelfde</a:t>
            </a:r>
            <a:r>
              <a:rPr lang="en-GB" sz="6600" b="1" dirty="0"/>
              <a:t> </a:t>
            </a:r>
            <a:r>
              <a:rPr lang="en-GB" sz="6600" b="1" dirty="0" err="1"/>
              <a:t>kijken</a:t>
            </a:r>
            <a:endParaRPr lang="en-GB" sz="6600" b="1" dirty="0"/>
          </a:p>
          <a:p>
            <a:r>
              <a:rPr lang="en-GB" sz="6600" b="1" dirty="0" err="1"/>
              <a:t>Kwalificatie</a:t>
            </a:r>
            <a:r>
              <a:rPr lang="en-GB" sz="6600" b="1" dirty="0"/>
              <a:t> </a:t>
            </a:r>
            <a:r>
              <a:rPr lang="en-GB" sz="6600" b="1" dirty="0" err="1"/>
              <a:t>gaat</a:t>
            </a:r>
            <a:r>
              <a:rPr lang="en-GB" sz="6600" b="1" dirty="0"/>
              <a:t> </a:t>
            </a:r>
            <a:r>
              <a:rPr lang="en-GB" sz="6600" b="1" dirty="0" err="1"/>
              <a:t>vooraf</a:t>
            </a:r>
            <a:r>
              <a:rPr lang="en-GB" sz="6600" b="1" dirty="0"/>
              <a:t> </a:t>
            </a:r>
            <a:r>
              <a:rPr lang="en-GB" sz="6600" b="1" dirty="0" err="1"/>
              <a:t>aan</a:t>
            </a:r>
            <a:r>
              <a:rPr lang="en-GB" sz="6600" b="1" dirty="0"/>
              <a:t> </a:t>
            </a:r>
            <a:r>
              <a:rPr lang="en-GB" sz="6600" b="1" dirty="0" err="1"/>
              <a:t>kwantificatie</a:t>
            </a:r>
            <a:endParaRPr lang="en-GB" sz="6600" b="1" dirty="0"/>
          </a:p>
          <a:p>
            <a:r>
              <a:rPr lang="en-GB" sz="6600" b="1" dirty="0"/>
              <a:t>Wie </a:t>
            </a:r>
            <a:r>
              <a:rPr lang="en-GB" sz="6600" b="1" dirty="0" err="1"/>
              <a:t>kwalificeert</a:t>
            </a:r>
            <a:r>
              <a:rPr lang="en-GB" sz="6600" b="1" dirty="0"/>
              <a:t> wat </a:t>
            </a:r>
            <a:r>
              <a:rPr lang="en-GB" sz="6600" b="1" dirty="0" err="1"/>
              <a:t>en</a:t>
            </a:r>
            <a:r>
              <a:rPr lang="en-GB" sz="6600" b="1" dirty="0"/>
              <a:t> hoe?</a:t>
            </a:r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52CADC7A-652F-1B46-8A86-CEA9B60D0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835" y="-44952"/>
            <a:ext cx="18045615" cy="1804561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830DBF6-DD73-DA48-9CDD-A4479AB0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5F3500A-83EC-0140-8045-C59C00AB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0FD2623-956E-004B-83C5-B7115749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372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B253-1146-A941-80F7-DA14F7A21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>
                <a:latin typeface="Britannic Bold" panose="020B0903060703020204" pitchFamily="34" charset="77"/>
              </a:rPr>
              <a:t>‘Affordances’ van </a:t>
            </a:r>
            <a:r>
              <a:rPr lang="en-US" err="1">
                <a:latin typeface="Britannic Bold" panose="020B0903060703020204" pitchFamily="34" charset="77"/>
              </a:rPr>
              <a:t>tekst</a:t>
            </a:r>
            <a:r>
              <a:rPr lang="en-US">
                <a:latin typeface="Britannic Bold" panose="020B0903060703020204" pitchFamily="34" charset="77"/>
              </a:rPr>
              <a:t>- code- </a:t>
            </a:r>
            <a:r>
              <a:rPr lang="en-US" err="1">
                <a:latin typeface="Britannic Bold" panose="020B0903060703020204" pitchFamily="34" charset="77"/>
              </a:rPr>
              <a:t>en</a:t>
            </a:r>
            <a:r>
              <a:rPr lang="en-US">
                <a:latin typeface="Britannic Bold" panose="020B0903060703020204" pitchFamily="34" charset="77"/>
              </a:rPr>
              <a:t> data-</a:t>
            </a:r>
            <a:r>
              <a:rPr lang="en-US" err="1">
                <a:latin typeface="Britannic Bold" panose="020B0903060703020204" pitchFamily="34" charset="77"/>
              </a:rPr>
              <a:t>gestuurde</a:t>
            </a:r>
            <a:r>
              <a:rPr lang="en-US">
                <a:latin typeface="Britannic Bold" panose="020B0903060703020204" pitchFamily="34" charset="77"/>
              </a:rPr>
              <a:t> ICT</a:t>
            </a:r>
            <a:br>
              <a:rPr lang="en-US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D642A-2C8B-E844-9BC9-3F1120B8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00" y="6000221"/>
            <a:ext cx="38100000" cy="9400346"/>
          </a:xfrm>
        </p:spPr>
        <p:txBody>
          <a:bodyPr/>
          <a:lstStyle/>
          <a:p>
            <a:endParaRPr lang="en-GB" sz="6000" dirty="0"/>
          </a:p>
          <a:p>
            <a:r>
              <a:rPr lang="nl-NL" sz="7200" dirty="0" err="1"/>
              <a:t>Gibson’s</a:t>
            </a:r>
            <a:r>
              <a:rPr lang="nl-NL" sz="7200" dirty="0"/>
              <a:t> ‘</a:t>
            </a:r>
            <a:r>
              <a:rPr lang="nl-NL" sz="7200" dirty="0" err="1"/>
              <a:t>affordance</a:t>
            </a:r>
            <a:r>
              <a:rPr lang="nl-NL" sz="7200" dirty="0"/>
              <a:t>’ = </a:t>
            </a:r>
            <a:r>
              <a:rPr lang="nl-NL" sz="7200" b="1" dirty="0">
                <a:solidFill>
                  <a:srgbClr val="FF0000"/>
                </a:solidFill>
              </a:rPr>
              <a:t>wat een bepaalde technologie (on)mogelijk maakt</a:t>
            </a:r>
          </a:p>
          <a:p>
            <a:pPr lvl="1"/>
            <a:r>
              <a:rPr lang="nl-NL" sz="7200" dirty="0"/>
              <a:t>Speelt altijd tussen een ‘agent’ en hun omgeving (geen eigenschap maar relationeel gegeven)</a:t>
            </a:r>
          </a:p>
          <a:p>
            <a:pPr lvl="1"/>
            <a:r>
              <a:rPr lang="nl-NL" sz="7200" dirty="0"/>
              <a:t>Voorbeeld: ‘</a:t>
            </a:r>
            <a:r>
              <a:rPr lang="nl-NL" sz="7200" dirty="0" err="1"/>
              <a:t>affordance</a:t>
            </a:r>
            <a:r>
              <a:rPr lang="nl-NL" sz="7200" dirty="0"/>
              <a:t>’ van een brug is mogelijkheid om een ravijn of een rivier over te steken </a:t>
            </a:r>
          </a:p>
          <a:p>
            <a:pPr lvl="2"/>
            <a:r>
              <a:rPr lang="nl-NL" sz="6600" dirty="0"/>
              <a:t>(voor muis, niet voor olifant of vogel; olifant zakt erdoor, vogel kon het al)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B25BE-F112-E149-AFA8-C2F8EDD5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202E4-1FA6-AC44-9CEF-77011F53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18CD6-08D6-894C-94A8-AA525550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13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B253-1146-A941-80F7-DA14F7A21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>
                <a:latin typeface="Britannic Bold" panose="020B0903060703020204" pitchFamily="34" charset="77"/>
              </a:rPr>
              <a:t>‘Affordances’ van </a:t>
            </a:r>
            <a:r>
              <a:rPr lang="en-US" err="1">
                <a:latin typeface="Britannic Bold" panose="020B0903060703020204" pitchFamily="34" charset="77"/>
              </a:rPr>
              <a:t>tekst</a:t>
            </a:r>
            <a:r>
              <a:rPr lang="en-US">
                <a:latin typeface="Britannic Bold" panose="020B0903060703020204" pitchFamily="34" charset="77"/>
              </a:rPr>
              <a:t>- code- </a:t>
            </a:r>
            <a:r>
              <a:rPr lang="en-US" err="1">
                <a:latin typeface="Britannic Bold" panose="020B0903060703020204" pitchFamily="34" charset="77"/>
              </a:rPr>
              <a:t>en</a:t>
            </a:r>
            <a:r>
              <a:rPr lang="en-US">
                <a:latin typeface="Britannic Bold" panose="020B0903060703020204" pitchFamily="34" charset="77"/>
              </a:rPr>
              <a:t> data-</a:t>
            </a:r>
            <a:r>
              <a:rPr lang="en-US" err="1">
                <a:latin typeface="Britannic Bold" panose="020B0903060703020204" pitchFamily="34" charset="77"/>
              </a:rPr>
              <a:t>gestuurde</a:t>
            </a:r>
            <a:r>
              <a:rPr lang="en-US">
                <a:latin typeface="Britannic Bold" panose="020B0903060703020204" pitchFamily="34" charset="77"/>
              </a:rPr>
              <a:t> ICT</a:t>
            </a:r>
            <a:br>
              <a:rPr lang="en-US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D642A-2C8B-E844-9BC9-3F1120B8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00" y="6000221"/>
            <a:ext cx="38100000" cy="9400346"/>
          </a:xfrm>
        </p:spPr>
        <p:txBody>
          <a:bodyPr/>
          <a:lstStyle/>
          <a:p>
            <a:endParaRPr lang="en-GB" dirty="0"/>
          </a:p>
          <a:p>
            <a:endParaRPr lang="en-GB" sz="60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B25BE-F112-E149-AFA8-C2F8EDD5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202E4-1FA6-AC44-9CEF-77011F53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18CD6-08D6-894C-94A8-AA525550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15</a:t>
            </a:fld>
            <a:endParaRPr lang="fr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52226-2DDB-0C46-BD9B-173F0ACEE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64" y="3711412"/>
            <a:ext cx="21175436" cy="132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71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B253-1146-A941-80F7-DA14F7A21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>
                <a:latin typeface="Britannic Bold" panose="020B0903060703020204" pitchFamily="34" charset="77"/>
              </a:rPr>
              <a:t>‘Affordances’ van </a:t>
            </a:r>
            <a:r>
              <a:rPr lang="en-US" dirty="0" err="1">
                <a:latin typeface="Britannic Bold" panose="020B0903060703020204" pitchFamily="34" charset="77"/>
              </a:rPr>
              <a:t>tekst-gestuurde</a:t>
            </a:r>
            <a:r>
              <a:rPr lang="en-US" dirty="0">
                <a:latin typeface="Britannic Bold" panose="020B0903060703020204" pitchFamily="34" charset="77"/>
              </a:rPr>
              <a:t> </a:t>
            </a:r>
            <a:r>
              <a:rPr lang="en-US" dirty="0">
                <a:solidFill>
                  <a:srgbClr val="FF0000"/>
                </a:solidFill>
                <a:latin typeface="Britannic Bold" panose="020B0903060703020204" pitchFamily="34" charset="77"/>
              </a:rPr>
              <a:t>ICT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D642A-2C8B-E844-9BC9-3F1120B8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927600"/>
            <a:ext cx="38811200" cy="10472967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nl-NL" sz="7200" dirty="0"/>
              <a:t>Tekst is een technologie die het communiceren en opslaan van communicatie mogelijk maakt</a:t>
            </a:r>
          </a:p>
          <a:p>
            <a:r>
              <a:rPr lang="nl-NL" sz="7200" dirty="0"/>
              <a:t>Tekst-gestuurde ICT verschilt van </a:t>
            </a:r>
            <a:r>
              <a:rPr lang="nl-NL" sz="7200" b="1" dirty="0"/>
              <a:t>gesproken taal </a:t>
            </a:r>
            <a:r>
              <a:rPr lang="nl-NL" sz="7200" dirty="0"/>
              <a:t>(zie bv </a:t>
            </a:r>
            <a:r>
              <a:rPr lang="nl-NL" sz="7200" dirty="0" err="1"/>
              <a:t>Ricoeur</a:t>
            </a:r>
            <a:r>
              <a:rPr lang="nl-NL" sz="7200" dirty="0"/>
              <a:t>): </a:t>
            </a:r>
          </a:p>
          <a:p>
            <a:pPr lvl="1"/>
            <a:r>
              <a:rPr lang="nl-NL" sz="7200" dirty="0"/>
              <a:t>Afstand tussen auteur en uitdrukking </a:t>
            </a:r>
          </a:p>
          <a:p>
            <a:pPr lvl="1"/>
            <a:r>
              <a:rPr lang="nl-NL" sz="7200" dirty="0"/>
              <a:t>Afstand tussen auteur en lezer</a:t>
            </a:r>
          </a:p>
          <a:p>
            <a:pPr lvl="1"/>
            <a:r>
              <a:rPr lang="nl-NL" sz="7200" dirty="0"/>
              <a:t>Afstand tussen tekst en betekenis</a:t>
            </a:r>
          </a:p>
          <a:p>
            <a:r>
              <a:rPr lang="nl-NL" sz="7200" dirty="0"/>
              <a:t>Afstand in de tijd (generaties) en de ruimte (territorium)</a:t>
            </a:r>
          </a:p>
          <a:p>
            <a:r>
              <a:rPr lang="nl-NL" sz="7200" dirty="0"/>
              <a:t>Afstand vergroot </a:t>
            </a:r>
            <a:r>
              <a:rPr lang="nl-NL" sz="7200" dirty="0" err="1"/>
              <a:t>multi-interpretabiliteit</a:t>
            </a:r>
            <a:r>
              <a:rPr lang="nl-NL" sz="7200" dirty="0"/>
              <a:t>, </a:t>
            </a:r>
            <a:r>
              <a:rPr lang="nl-NL" sz="7200" dirty="0" err="1"/>
              <a:t>ambiguiteit</a:t>
            </a:r>
            <a:r>
              <a:rPr lang="nl-NL" sz="7200" dirty="0"/>
              <a:t> en contesteerbaarheid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B25BE-F112-E149-AFA8-C2F8EDD5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202E4-1FA6-AC44-9CEF-77011F53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18CD6-08D6-894C-94A8-AA525550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858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B253-1146-A941-80F7-DA14F7A21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>
                <a:latin typeface="Britannic Bold" panose="020B0903060703020204" pitchFamily="34" charset="77"/>
              </a:rPr>
              <a:t>‘Affordances’ van </a:t>
            </a:r>
            <a:r>
              <a:rPr lang="en-US" dirty="0" err="1">
                <a:latin typeface="Britannic Bold" panose="020B0903060703020204" pitchFamily="34" charset="77"/>
              </a:rPr>
              <a:t>tekst-gestuurd</a:t>
            </a:r>
            <a:r>
              <a:rPr lang="en-US" dirty="0">
                <a:latin typeface="Britannic Bold" panose="020B0903060703020204" pitchFamily="34" charset="77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ritannic Bold" panose="020B0903060703020204" pitchFamily="34" charset="77"/>
              </a:rPr>
              <a:t>recht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D642A-2C8B-E844-9BC9-3F1120B8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888" y="4470400"/>
            <a:ext cx="35985212" cy="12468245"/>
          </a:xfrm>
        </p:spPr>
        <p:txBody>
          <a:bodyPr>
            <a:normAutofit/>
          </a:bodyPr>
          <a:lstStyle/>
          <a:p>
            <a:r>
              <a:rPr lang="nl-NL" sz="6600" dirty="0"/>
              <a:t>Tekst-gestuurde ICT vergroot </a:t>
            </a:r>
            <a:r>
              <a:rPr lang="nl-NL" sz="6600" dirty="0" err="1"/>
              <a:t>multi-interpretabiliteit</a:t>
            </a:r>
            <a:r>
              <a:rPr lang="nl-NL" sz="6600" dirty="0"/>
              <a:t>, </a:t>
            </a:r>
            <a:r>
              <a:rPr lang="nl-NL" sz="6600" dirty="0" err="1"/>
              <a:t>ambiguiteit</a:t>
            </a:r>
            <a:r>
              <a:rPr lang="nl-NL" sz="6600" dirty="0"/>
              <a:t> en contesteerbaarheid</a:t>
            </a:r>
          </a:p>
          <a:p>
            <a:r>
              <a:rPr lang="nl-NL" sz="6600" dirty="0"/>
              <a:t>Tekst-gestuurd recht:</a:t>
            </a:r>
          </a:p>
          <a:p>
            <a:pPr lvl="1"/>
            <a:r>
              <a:rPr lang="nl-NL" sz="6600" dirty="0"/>
              <a:t>Genereert argumentatie en contestatie, vanwege de inherente </a:t>
            </a:r>
            <a:r>
              <a:rPr lang="nl-NL" sz="6600" dirty="0" err="1"/>
              <a:t>ambiguiteit</a:t>
            </a:r>
            <a:endParaRPr lang="nl-NL" sz="6600" dirty="0"/>
          </a:p>
          <a:p>
            <a:pPr lvl="1"/>
            <a:r>
              <a:rPr lang="nl-NL" sz="6600" dirty="0"/>
              <a:t>Vereist een hermeneutiek om uitleg te geven (‘open </a:t>
            </a:r>
            <a:r>
              <a:rPr lang="nl-NL" sz="6600" dirty="0" err="1"/>
              <a:t>texture</a:t>
            </a:r>
            <a:r>
              <a:rPr lang="nl-NL" sz="6600" dirty="0"/>
              <a:t>’)</a:t>
            </a:r>
          </a:p>
          <a:p>
            <a:pPr lvl="1"/>
            <a:r>
              <a:rPr lang="nl-NL" sz="6600" dirty="0"/>
              <a:t>Vereist rechtszekerheid om uitleg vast te stellen (</a:t>
            </a:r>
            <a:r>
              <a:rPr lang="nl-NL" sz="6600" dirty="0" err="1"/>
              <a:t>positiviteit</a:t>
            </a:r>
            <a:r>
              <a:rPr lang="nl-NL" sz="6600" dirty="0"/>
              <a:t> van het recht)</a:t>
            </a:r>
          </a:p>
          <a:p>
            <a:pPr lvl="1"/>
            <a:r>
              <a:rPr lang="nl-NL" sz="6600" dirty="0"/>
              <a:t>Genereert adaptieve autonomie (rechtsstaat)</a:t>
            </a:r>
          </a:p>
          <a:p>
            <a:pPr lvl="2"/>
            <a:r>
              <a:rPr lang="nl-NL" sz="6000" dirty="0"/>
              <a:t>Emancipatie van het recht (betekenis van de tekst) t.o.v. van de wetgever (auteur)</a:t>
            </a:r>
          </a:p>
          <a:p>
            <a:pPr lvl="2"/>
            <a:r>
              <a:rPr lang="nl-NL" sz="6000" dirty="0"/>
              <a:t>Zonder dat daarmee de betekenis om het even wat zou kunnen zijn (geen willekeur)</a:t>
            </a:r>
          </a:p>
          <a:p>
            <a:pPr lvl="2"/>
            <a:r>
              <a:rPr lang="nl-NL" sz="6000" dirty="0"/>
              <a:t>De rol van wetgever, bestuur en rechter als auteurs en hoeders van de doelbetrokkenheid, de rechtsgelijkheid en de rechtvaardigheid van het recht (</a:t>
            </a:r>
            <a:r>
              <a:rPr lang="nl-NL" sz="6000" dirty="0" err="1"/>
              <a:t>Radbruch</a:t>
            </a:r>
            <a:r>
              <a:rPr lang="nl-NL" sz="6000" dirty="0"/>
              <a:t>), checks &amp; </a:t>
            </a:r>
            <a:r>
              <a:rPr lang="nl-NL" sz="6000" dirty="0" err="1"/>
              <a:t>balances</a:t>
            </a:r>
            <a:r>
              <a:rPr lang="nl-NL" sz="6000" dirty="0"/>
              <a:t> (</a:t>
            </a:r>
            <a:r>
              <a:rPr lang="nl-NL" sz="6000" dirty="0" err="1"/>
              <a:t>Montesquieu</a:t>
            </a:r>
            <a:r>
              <a:rPr lang="nl-NL" sz="6000" dirty="0"/>
              <a:t>)</a:t>
            </a:r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B25BE-F112-E149-AFA8-C2F8EDD5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202E4-1FA6-AC44-9CEF-77011F53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18CD6-08D6-894C-94A8-AA525550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77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4491-A76B-4B4B-84D2-B4B28FC8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latin typeface="Britannic Bold" panose="020B0903060703020204" pitchFamily="34" charset="77"/>
              </a:rPr>
              <a:t>‘</a:t>
            </a:r>
            <a:r>
              <a:rPr lang="nl-NL" err="1">
                <a:latin typeface="Britannic Bold" panose="020B0903060703020204" pitchFamily="34" charset="77"/>
              </a:rPr>
              <a:t>Affordances</a:t>
            </a:r>
            <a:r>
              <a:rPr lang="nl-NL">
                <a:latin typeface="Britannic Bold" panose="020B0903060703020204" pitchFamily="34" charset="77"/>
              </a:rPr>
              <a:t>’ van data-gestuurde 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041B4-BDBB-7C40-A451-1B0FA952E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888" y="4495800"/>
            <a:ext cx="33739217" cy="11704797"/>
          </a:xfrm>
        </p:spPr>
        <p:txBody>
          <a:bodyPr>
            <a:normAutofit/>
          </a:bodyPr>
          <a:lstStyle/>
          <a:p>
            <a:r>
              <a:rPr lang="nl-NL" sz="6000" b="1" dirty="0"/>
              <a:t>Sensor data: stem, gezicht </a:t>
            </a:r>
          </a:p>
          <a:p>
            <a:pPr lvl="1"/>
            <a:r>
              <a:rPr lang="nl-NL" sz="6000" dirty="0"/>
              <a:t>sentiment analysis</a:t>
            </a:r>
          </a:p>
          <a:p>
            <a:pPr lvl="1"/>
            <a:r>
              <a:rPr lang="nl-NL" sz="6000" dirty="0"/>
              <a:t>identificatie</a:t>
            </a:r>
          </a:p>
          <a:p>
            <a:r>
              <a:rPr lang="nl-NL" sz="6000" b="1" dirty="0" err="1"/>
              <a:t>Gedrags</a:t>
            </a:r>
            <a:r>
              <a:rPr lang="nl-NL" sz="6000" b="1" dirty="0"/>
              <a:t> data</a:t>
            </a:r>
          </a:p>
          <a:p>
            <a:pPr lvl="1"/>
            <a:r>
              <a:rPr lang="nl-NL" sz="6000" dirty="0" err="1"/>
              <a:t>impression</a:t>
            </a:r>
            <a:r>
              <a:rPr lang="nl-NL" sz="6000" dirty="0"/>
              <a:t>, click en conversiegedrag (RTB)</a:t>
            </a:r>
          </a:p>
          <a:p>
            <a:pPr lvl="1"/>
            <a:r>
              <a:rPr lang="nl-NL" sz="6000" dirty="0"/>
              <a:t>leesgedrag (Kindle), locatie &amp; mobiliteitsgedrag (smartphone)</a:t>
            </a:r>
          </a:p>
          <a:p>
            <a:r>
              <a:rPr lang="nl-NL" sz="6000" b="1" dirty="0"/>
              <a:t>Tekst data</a:t>
            </a:r>
          </a:p>
          <a:p>
            <a:pPr lvl="1"/>
            <a:r>
              <a:rPr lang="nl-NL" sz="6000" dirty="0"/>
              <a:t>nakijken open tentamenvragen (</a:t>
            </a:r>
            <a:r>
              <a:rPr lang="nl-NL" sz="6000" dirty="0" err="1"/>
              <a:t>moocs</a:t>
            </a:r>
            <a:r>
              <a:rPr lang="nl-NL" sz="6000" dirty="0"/>
              <a:t>)</a:t>
            </a:r>
          </a:p>
          <a:p>
            <a:pPr lvl="1"/>
            <a:r>
              <a:rPr lang="nl-NL" sz="6000" dirty="0"/>
              <a:t>sentiment analysis (twitter)</a:t>
            </a:r>
          </a:p>
          <a:p>
            <a:pPr lvl="1"/>
            <a:r>
              <a:rPr lang="nl-NL" sz="6000" dirty="0"/>
              <a:t>machinale vertaling (google translate)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586E5-A2D4-3F45-86E2-FC1B80B2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ADF77-9AEB-7C4F-92CD-ECF355A8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C631-72DC-C747-992F-6F4A9476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974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73AD-1355-E547-BBA0-B04BDE06C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800066"/>
            <a:ext cx="11125200" cy="13782834"/>
          </a:xfrm>
        </p:spPr>
        <p:txBody>
          <a:bodyPr>
            <a:normAutofit/>
          </a:bodyPr>
          <a:lstStyle/>
          <a:p>
            <a:br>
              <a:rPr lang="nl-NL"/>
            </a:br>
            <a:r>
              <a:rPr lang="nl-NL" sz="9600" err="1">
                <a:latin typeface="Britannic Bold" panose="020B0903060703020204" pitchFamily="34" charset="77"/>
              </a:rPr>
              <a:t>Affordances</a:t>
            </a:r>
            <a:r>
              <a:rPr lang="nl-NL" sz="9600">
                <a:latin typeface="Britannic Bold" panose="020B0903060703020204" pitchFamily="34" charset="77"/>
              </a:rPr>
              <a:t> van </a:t>
            </a:r>
            <a:br>
              <a:rPr lang="nl-NL" sz="9600">
                <a:latin typeface="Britannic Bold" panose="020B0903060703020204" pitchFamily="34" charset="77"/>
              </a:rPr>
            </a:br>
            <a:r>
              <a:rPr lang="nl-NL" sz="9600">
                <a:latin typeface="Britannic Bold" panose="020B0903060703020204" pitchFamily="34" charset="77"/>
              </a:rPr>
              <a:t>data-gestuurd recht</a:t>
            </a:r>
            <a:br>
              <a:rPr lang="nl-NL"/>
            </a:br>
            <a:br>
              <a:rPr lang="nl-NL"/>
            </a:br>
            <a:r>
              <a:rPr lang="nl-NL" sz="6000" b="1"/>
              <a:t>Sensor data: stem</a:t>
            </a:r>
            <a:br>
              <a:rPr lang="nl-NL" sz="6000"/>
            </a:br>
            <a:br>
              <a:rPr lang="nl-NL" sz="6000"/>
            </a:br>
            <a:r>
              <a:rPr lang="nl-NL" sz="6000"/>
              <a:t>Afleiden stemgedrag rechter aan de hand van ‘</a:t>
            </a:r>
            <a:r>
              <a:rPr lang="nl-NL" sz="6000" err="1"/>
              <a:t>vocal</a:t>
            </a:r>
            <a:r>
              <a:rPr lang="nl-NL" sz="6000"/>
              <a:t> pitch’</a:t>
            </a:r>
            <a:br>
              <a:rPr lang="nl-NL" sz="5400"/>
            </a:br>
            <a:endParaRPr lang="nl-NL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9A5A58-7BA4-FC4D-A35D-3B4234D45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300" y="0"/>
            <a:ext cx="28534055" cy="1668109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48E86-3BA2-6044-B37E-49B43CEF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CFB1A-E7B0-6D4F-8378-42E5A161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B2BC4-BD82-C54B-8227-D5CBEA65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389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F843-AF4F-D048-8C34-747E6435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889" y="1800066"/>
            <a:ext cx="13417312" cy="13795534"/>
          </a:xfrm>
        </p:spPr>
        <p:txBody>
          <a:bodyPr>
            <a:normAutofit/>
          </a:bodyPr>
          <a:lstStyle/>
          <a:p>
            <a:br>
              <a:rPr lang="nl-NL" sz="8000" dirty="0"/>
            </a:br>
            <a:br>
              <a:rPr lang="nl-NL" sz="8000" dirty="0"/>
            </a:br>
            <a:br>
              <a:rPr lang="nl-NL" sz="8000" dirty="0"/>
            </a:br>
            <a:br>
              <a:rPr lang="nl-NL" sz="8000" dirty="0"/>
            </a:br>
            <a:r>
              <a:rPr lang="nl-NL" sz="8000" b="1" dirty="0"/>
              <a:t>Back office:</a:t>
            </a:r>
            <a:br>
              <a:rPr lang="nl-NL" sz="8000" dirty="0"/>
            </a:br>
            <a:r>
              <a:rPr lang="nl-NL" sz="8000" dirty="0"/>
              <a:t>Praktijk management</a:t>
            </a:r>
            <a:br>
              <a:rPr lang="nl-NL" sz="8000" dirty="0"/>
            </a:br>
            <a:br>
              <a:rPr lang="nl-NL" sz="8000" dirty="0"/>
            </a:br>
            <a:r>
              <a:rPr lang="nl-NL" sz="8000" b="1" dirty="0"/>
              <a:t>Frontline office:</a:t>
            </a:r>
            <a:br>
              <a:rPr lang="nl-NL" sz="8000" dirty="0"/>
            </a:br>
            <a:r>
              <a:rPr lang="nl-NL" sz="8000" dirty="0"/>
              <a:t>Verschaffen van toegang tot recht aan rechtzoekende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682A42-D4A1-074F-A9B5-BF518F81D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186" y="-1"/>
            <a:ext cx="23561264" cy="180006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C8D6F-BC98-FF40-913A-F022EDF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FA9D1-1F76-DB42-9B10-7D6D76B26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3B972-81DD-2246-B4AE-63366912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0832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993CC-74AD-634B-8786-DBCA06BC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0" y="1485900"/>
            <a:ext cx="15011401" cy="13982700"/>
          </a:xfrm>
        </p:spPr>
        <p:txBody>
          <a:bodyPr/>
          <a:lstStyle/>
          <a:p>
            <a:br>
              <a:rPr lang="nl-NL"/>
            </a:br>
            <a:r>
              <a:rPr lang="nl-NL" sz="9600" err="1">
                <a:latin typeface="Britannic Bold" panose="020B0903060703020204" pitchFamily="34" charset="77"/>
              </a:rPr>
              <a:t>Affordances</a:t>
            </a:r>
            <a:r>
              <a:rPr lang="nl-NL" sz="9600">
                <a:latin typeface="Britannic Bold" panose="020B0903060703020204" pitchFamily="34" charset="77"/>
              </a:rPr>
              <a:t> van </a:t>
            </a:r>
            <a:br>
              <a:rPr lang="nl-NL" sz="9600">
                <a:latin typeface="Britannic Bold" panose="020B0903060703020204" pitchFamily="34" charset="77"/>
              </a:rPr>
            </a:br>
            <a:r>
              <a:rPr lang="nl-NL" sz="9600">
                <a:latin typeface="Britannic Bold" panose="020B0903060703020204" pitchFamily="34" charset="77"/>
              </a:rPr>
              <a:t>data-gestuurd recht</a:t>
            </a:r>
            <a:br>
              <a:rPr lang="nl-NL"/>
            </a:br>
            <a:br>
              <a:rPr lang="nl-NL"/>
            </a:br>
            <a:r>
              <a:rPr lang="nl-NL" sz="6000" b="1" err="1"/>
              <a:t>Gedrags</a:t>
            </a:r>
            <a:r>
              <a:rPr lang="nl-NL" sz="6000" b="1"/>
              <a:t> data: stemgedrag</a:t>
            </a:r>
            <a:br>
              <a:rPr lang="nl-NL" sz="6000"/>
            </a:br>
            <a:br>
              <a:rPr lang="nl-NL" sz="6000"/>
            </a:br>
            <a:r>
              <a:rPr lang="nl-NL" sz="6000"/>
              <a:t>Afleiden stemgedrag rechter aan de hand van politieke voorkeur </a:t>
            </a:r>
            <a:br>
              <a:rPr lang="nl-NL" sz="9600"/>
            </a:b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4E06E-B056-F747-B6B1-257FEECE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D5C5E-8DEA-E040-8392-6D14EB10F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696A-AC8C-CB46-B8E1-0C1D6349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20</a:t>
            </a:fld>
            <a:endParaRPr lang="fr-BE"/>
          </a:p>
        </p:txBody>
      </p:sp>
      <p:pic>
        <p:nvPicPr>
          <p:cNvPr id="7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E427B2-5101-2345-A992-2E12D6241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1500" y="-1"/>
            <a:ext cx="23221950" cy="166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8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83177-19D0-0545-A4D6-5F2EEC63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1" y="1905000"/>
            <a:ext cx="13296900" cy="13792200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r>
              <a:rPr lang="nl-NL" sz="9600" dirty="0" err="1">
                <a:latin typeface="Britannic Bold" panose="020B0903060703020204" pitchFamily="34" charset="77"/>
              </a:rPr>
              <a:t>Affordances</a:t>
            </a:r>
            <a:r>
              <a:rPr lang="nl-NL" sz="9600" dirty="0">
                <a:latin typeface="Britannic Bold" panose="020B0903060703020204" pitchFamily="34" charset="77"/>
              </a:rPr>
              <a:t> van </a:t>
            </a:r>
            <a:br>
              <a:rPr lang="nl-NL" sz="9600" dirty="0">
                <a:latin typeface="Britannic Bold" panose="020B0903060703020204" pitchFamily="34" charset="77"/>
              </a:rPr>
            </a:br>
            <a:r>
              <a:rPr lang="nl-NL" sz="9600" dirty="0">
                <a:latin typeface="Britannic Bold" panose="020B0903060703020204" pitchFamily="34" charset="77"/>
              </a:rPr>
              <a:t>data-gestuurd recht</a:t>
            </a:r>
            <a:br>
              <a:rPr lang="nl-NL" dirty="0"/>
            </a:br>
            <a:br>
              <a:rPr lang="nl-NL" dirty="0"/>
            </a:br>
            <a:r>
              <a:rPr lang="nl-NL" sz="6000" b="1" dirty="0" err="1"/>
              <a:t>Gedrags</a:t>
            </a:r>
            <a:r>
              <a:rPr lang="nl-NL" sz="6000" b="1" dirty="0"/>
              <a:t> data: stemgedrag</a:t>
            </a:r>
            <a:br>
              <a:rPr lang="nl-NL" sz="6000" dirty="0"/>
            </a:br>
            <a:br>
              <a:rPr lang="nl-NL" sz="6000" dirty="0"/>
            </a:br>
            <a:r>
              <a:rPr lang="nl-NL" sz="6000" dirty="0"/>
              <a:t>Detecteren van ‘bias’ gerelateerd aan nationaliteit en/of culturele achtergrond rechters Internationaal Gerechtshof</a:t>
            </a:r>
            <a:br>
              <a:rPr lang="nl-NL" sz="5400" dirty="0"/>
            </a:b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D015-5C04-3149-B60E-441E9E7FC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AF551-0D2A-2D4E-8894-FC38D84A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857C3-4794-B742-B470-7B4CBF6A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21</a:t>
            </a:fld>
            <a:endParaRPr lang="fr-BE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826B43E-4F2C-3048-AEFA-F2101523C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0" y="-105571"/>
            <a:ext cx="23990415" cy="16880400"/>
          </a:xfrm>
        </p:spPr>
      </p:pic>
    </p:spTree>
    <p:extLst>
      <p:ext uri="{BB962C8B-B14F-4D97-AF65-F5344CB8AC3E}">
        <p14:creationId xmlns:p14="http://schemas.microsoft.com/office/powerpoint/2010/main" val="1500334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E05C-33CE-7442-B189-7B6A001D3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0E4EE8-8AA6-034C-A820-4F398624A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57" y="0"/>
            <a:ext cx="40076193" cy="129159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F40C5-ECE4-C241-8063-B17BCF3E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9B2CB-0D45-BC43-8FFD-7CE669CA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1FB43-DB0A-3D40-A101-22E9F0BF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7448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FBC42-968B-3140-B863-10274D7BB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888" y="3619500"/>
            <a:ext cx="33739217" cy="11781067"/>
          </a:xfrm>
        </p:spPr>
        <p:txBody>
          <a:bodyPr/>
          <a:lstStyle/>
          <a:p>
            <a:endParaRPr lang="nl-NL"/>
          </a:p>
          <a:p>
            <a:r>
              <a:rPr lang="nl-NL" sz="6000"/>
              <a:t>Onderzoek Universiteit Leiden, door 2 Chinese PhD studenten (juristen), </a:t>
            </a:r>
            <a:br>
              <a:rPr lang="nl-NL" sz="6000"/>
            </a:br>
            <a:r>
              <a:rPr lang="nl-NL" sz="6000" err="1"/>
              <a:t>gefund</a:t>
            </a:r>
            <a:r>
              <a:rPr lang="nl-NL" sz="6000"/>
              <a:t> door Chinese </a:t>
            </a:r>
            <a:r>
              <a:rPr lang="nl-NL" sz="6000" err="1"/>
              <a:t>Scholarship</a:t>
            </a:r>
            <a:r>
              <a:rPr lang="nl-NL" sz="6000"/>
              <a:t> Council</a:t>
            </a:r>
          </a:p>
          <a:p>
            <a:r>
              <a:rPr lang="nl-NL" sz="6000"/>
              <a:t>Wat is het </a:t>
            </a:r>
            <a:r>
              <a:rPr lang="nl-NL" sz="6000" b="1">
                <a:solidFill>
                  <a:srgbClr val="FF0000"/>
                </a:solidFill>
              </a:rPr>
              <a:t>nut</a:t>
            </a:r>
            <a:r>
              <a:rPr lang="nl-NL" sz="6000"/>
              <a:t> hiervan?</a:t>
            </a:r>
          </a:p>
          <a:p>
            <a:r>
              <a:rPr lang="nl-NL" sz="6000"/>
              <a:t>Het gaat hier niet om een ‘statement’ (propositionele logica) maar om een juridische norm</a:t>
            </a:r>
          </a:p>
          <a:p>
            <a:r>
              <a:rPr lang="nl-NL" sz="6000"/>
              <a:t>Wat zijn de </a:t>
            </a:r>
            <a:r>
              <a:rPr lang="nl-NL" sz="6000" b="1">
                <a:solidFill>
                  <a:srgbClr val="FF0000"/>
                </a:solidFill>
              </a:rPr>
              <a:t>‘</a:t>
            </a:r>
            <a:r>
              <a:rPr lang="nl-NL" sz="6000" b="1" err="1">
                <a:solidFill>
                  <a:srgbClr val="FF0000"/>
                </a:solidFill>
              </a:rPr>
              <a:t>affordances</a:t>
            </a:r>
            <a:r>
              <a:rPr lang="nl-NL" sz="6000" b="1">
                <a:solidFill>
                  <a:srgbClr val="FF0000"/>
                </a:solidFill>
              </a:rPr>
              <a:t>’ </a:t>
            </a:r>
            <a:r>
              <a:rPr lang="nl-NL" sz="6000"/>
              <a:t>van dit soort onderzoek, waarom zouden we dit </a:t>
            </a:r>
            <a:r>
              <a:rPr lang="nl-NL" sz="6000" err="1"/>
              <a:t>funden</a:t>
            </a:r>
            <a:r>
              <a:rPr lang="nl-NL" sz="6000"/>
              <a:t>? </a:t>
            </a:r>
          </a:p>
          <a:p>
            <a:endParaRPr lang="nl-NL" sz="1200"/>
          </a:p>
          <a:p>
            <a:pPr lvl="1">
              <a:buFont typeface="+mj-lt"/>
              <a:buAutoNum type="arabicPeriod"/>
            </a:pPr>
            <a:r>
              <a:rPr lang="nl-NL" sz="6000"/>
              <a:t>Gaan we de onafhankelijkheid van de rechterlijke macht weerleggen? </a:t>
            </a:r>
          </a:p>
          <a:p>
            <a:pPr lvl="1">
              <a:buFont typeface="+mj-lt"/>
              <a:buAutoNum type="arabicPeriod"/>
            </a:pPr>
            <a:r>
              <a:rPr lang="nl-NL" sz="6000"/>
              <a:t>Gaan we rechters confronteren met statistische interpretatie</a:t>
            </a:r>
            <a:r>
              <a:rPr lang="nl-NL" sz="8800" b="1" i="1" u="sng">
                <a:solidFill>
                  <a:schemeClr val="tx1"/>
                </a:solidFill>
              </a:rPr>
              <a:t>s</a:t>
            </a:r>
            <a:r>
              <a:rPr lang="nl-NL" sz="6000"/>
              <a:t> van hun ‘stemgedrag’?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9A0FA-E965-8D4B-A2FA-880CAE3A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9EDB1-B720-8E40-9D27-F38F825C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6D071-4D98-7B4F-B41B-B0358719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7066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5898E-BFB0-7E45-81FE-DFCB06B7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800066"/>
            <a:ext cx="35280600" cy="355903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6000" b="1"/>
              <a:t>LOI n° 2019-222 du 23 mars 2019 de </a:t>
            </a:r>
            <a:r>
              <a:rPr lang="en-US" sz="6000" b="1" err="1"/>
              <a:t>programmation</a:t>
            </a:r>
            <a:r>
              <a:rPr lang="en-US" sz="6000" b="1"/>
              <a:t> 2018-2022 et de </a:t>
            </a:r>
            <a:r>
              <a:rPr lang="en-US" sz="6000" b="1" err="1"/>
              <a:t>réforme</a:t>
            </a:r>
            <a:r>
              <a:rPr lang="en-US" sz="6000" b="1"/>
              <a:t> pour la justice (1)</a:t>
            </a:r>
            <a:br>
              <a:rPr lang="en-US" sz="6000" b="1"/>
            </a:br>
            <a:r>
              <a:rPr lang="en-US" sz="6000" b="1"/>
              <a:t>Section 3 : </a:t>
            </a:r>
            <a:r>
              <a:rPr lang="en-US" sz="6000" b="1" err="1"/>
              <a:t>Concilier</a:t>
            </a:r>
            <a:r>
              <a:rPr lang="en-US" sz="6000" b="1"/>
              <a:t> la </a:t>
            </a:r>
            <a:r>
              <a:rPr lang="en-US" sz="6000" b="1" err="1"/>
              <a:t>publicité</a:t>
            </a:r>
            <a:r>
              <a:rPr lang="en-US" sz="6000" b="1"/>
              <a:t> des </a:t>
            </a:r>
            <a:r>
              <a:rPr lang="en-US" sz="6000" b="1" err="1"/>
              <a:t>décisions</a:t>
            </a:r>
            <a:r>
              <a:rPr lang="en-US" sz="6000" b="1"/>
              <a:t> de justice et le droit au respect de la vie </a:t>
            </a:r>
            <a:r>
              <a:rPr lang="en-US" sz="6000" b="1" err="1"/>
              <a:t>privée</a:t>
            </a:r>
            <a:br>
              <a:rPr lang="en-US" sz="6000" b="1"/>
            </a:br>
            <a:r>
              <a:rPr lang="en-US" sz="6000" b="1"/>
              <a:t>Article 33</a:t>
            </a:r>
            <a:br>
              <a:rPr lang="en-US"/>
            </a:br>
            <a:br>
              <a:rPr lang="en-US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B9095-5140-7A41-B7AC-C52C1C089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6289908"/>
            <a:ext cx="35585400" cy="925239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6000" b="1">
                <a:solidFill>
                  <a:srgbClr val="FF0000"/>
                </a:solidFill>
              </a:rPr>
              <a:t>Les </a:t>
            </a:r>
            <a:r>
              <a:rPr lang="en-US" sz="6000" b="1" err="1">
                <a:solidFill>
                  <a:srgbClr val="FF0000"/>
                </a:solidFill>
              </a:rPr>
              <a:t>données</a:t>
            </a:r>
            <a:r>
              <a:rPr lang="en-US" sz="6000" b="1">
                <a:solidFill>
                  <a:srgbClr val="FF0000"/>
                </a:solidFill>
              </a:rPr>
              <a:t> </a:t>
            </a:r>
            <a:r>
              <a:rPr lang="en-US" sz="6000" b="1" err="1">
                <a:solidFill>
                  <a:srgbClr val="FF0000"/>
                </a:solidFill>
              </a:rPr>
              <a:t>d'identité</a:t>
            </a:r>
            <a:r>
              <a:rPr lang="en-US" sz="6000" b="1">
                <a:solidFill>
                  <a:srgbClr val="FF0000"/>
                </a:solidFill>
              </a:rPr>
              <a:t> des </a:t>
            </a:r>
            <a:r>
              <a:rPr lang="en-US" sz="6000" b="1" err="1">
                <a:solidFill>
                  <a:srgbClr val="FF0000"/>
                </a:solidFill>
              </a:rPr>
              <a:t>magistrats</a:t>
            </a:r>
            <a:r>
              <a:rPr lang="en-US" sz="6000">
                <a:solidFill>
                  <a:srgbClr val="FF0000"/>
                </a:solidFill>
              </a:rPr>
              <a:t> </a:t>
            </a:r>
            <a:r>
              <a:rPr lang="en-US" sz="6000"/>
              <a:t>et des </a:t>
            </a:r>
            <a:r>
              <a:rPr lang="en-US" sz="6000" err="1"/>
              <a:t>membres</a:t>
            </a:r>
            <a:r>
              <a:rPr lang="en-US" sz="6000"/>
              <a:t> du </a:t>
            </a:r>
            <a:r>
              <a:rPr lang="en-US" sz="6000" err="1"/>
              <a:t>greffe</a:t>
            </a:r>
            <a:r>
              <a:rPr lang="en-US" sz="6000"/>
              <a:t> ne </a:t>
            </a:r>
            <a:r>
              <a:rPr lang="en-US" sz="6000" err="1"/>
              <a:t>peuvent</a:t>
            </a:r>
            <a:r>
              <a:rPr lang="en-US" sz="6000"/>
              <a:t> faire </a:t>
            </a:r>
            <a:r>
              <a:rPr lang="en-US" sz="6000" err="1"/>
              <a:t>l'objet</a:t>
            </a:r>
            <a:r>
              <a:rPr lang="en-US" sz="6000"/>
              <a:t> </a:t>
            </a:r>
            <a:r>
              <a:rPr lang="en-US" sz="6000" err="1"/>
              <a:t>d'une</a:t>
            </a:r>
            <a:r>
              <a:rPr lang="en-US" sz="6000"/>
              <a:t> </a:t>
            </a:r>
            <a:r>
              <a:rPr lang="en-US" sz="6000" err="1"/>
              <a:t>réutilisation</a:t>
            </a:r>
            <a:r>
              <a:rPr lang="en-US" sz="6000"/>
              <a:t> </a:t>
            </a:r>
            <a:r>
              <a:rPr lang="en-US" sz="6000" err="1"/>
              <a:t>ayant</a:t>
            </a:r>
            <a:r>
              <a:rPr lang="en-US" sz="6000"/>
              <a:t> pour </a:t>
            </a:r>
            <a:r>
              <a:rPr lang="en-US" sz="6000" err="1"/>
              <a:t>objet</a:t>
            </a:r>
            <a:r>
              <a:rPr lang="en-US" sz="6000"/>
              <a:t> </a:t>
            </a:r>
            <a:r>
              <a:rPr lang="en-US" sz="6000" err="1"/>
              <a:t>ou</a:t>
            </a:r>
            <a:r>
              <a:rPr lang="en-US" sz="6000"/>
              <a:t> pour </a:t>
            </a:r>
            <a:r>
              <a:rPr lang="en-US" sz="6000" err="1"/>
              <a:t>effet</a:t>
            </a:r>
            <a:r>
              <a:rPr lang="en-US" sz="6000"/>
              <a:t> </a:t>
            </a:r>
            <a:r>
              <a:rPr lang="en-US" sz="6000" b="1" err="1">
                <a:solidFill>
                  <a:srgbClr val="FF0000"/>
                </a:solidFill>
              </a:rPr>
              <a:t>d'évaluer</a:t>
            </a:r>
            <a:r>
              <a:rPr lang="en-US" sz="6000" b="1">
                <a:solidFill>
                  <a:srgbClr val="FF0000"/>
                </a:solidFill>
              </a:rPr>
              <a:t>, </a:t>
            </a:r>
            <a:r>
              <a:rPr lang="en-US" sz="6000" b="1" err="1">
                <a:solidFill>
                  <a:srgbClr val="FF0000"/>
                </a:solidFill>
              </a:rPr>
              <a:t>d'analyser</a:t>
            </a:r>
            <a:r>
              <a:rPr lang="en-US" sz="6000" b="1">
                <a:solidFill>
                  <a:srgbClr val="FF0000"/>
                </a:solidFill>
              </a:rPr>
              <a:t>, de comparer </a:t>
            </a:r>
            <a:r>
              <a:rPr lang="en-US" sz="6000" b="1" err="1">
                <a:solidFill>
                  <a:srgbClr val="FF0000"/>
                </a:solidFill>
              </a:rPr>
              <a:t>ou</a:t>
            </a:r>
            <a:r>
              <a:rPr lang="en-US" sz="6000" b="1">
                <a:solidFill>
                  <a:srgbClr val="FF0000"/>
                </a:solidFill>
              </a:rPr>
              <a:t> de </a:t>
            </a:r>
            <a:r>
              <a:rPr lang="en-US" sz="6000" b="1" err="1">
                <a:solidFill>
                  <a:srgbClr val="FF0000"/>
                </a:solidFill>
              </a:rPr>
              <a:t>prédire</a:t>
            </a:r>
            <a:r>
              <a:rPr lang="en-US" sz="6000" b="1">
                <a:solidFill>
                  <a:srgbClr val="FF0000"/>
                </a:solidFill>
              </a:rPr>
              <a:t> </a:t>
            </a:r>
            <a:r>
              <a:rPr lang="en-US" sz="6000" b="1" err="1">
                <a:solidFill>
                  <a:srgbClr val="FF0000"/>
                </a:solidFill>
              </a:rPr>
              <a:t>leurs</a:t>
            </a:r>
            <a:r>
              <a:rPr lang="en-US" sz="6000" b="1">
                <a:solidFill>
                  <a:srgbClr val="FF0000"/>
                </a:solidFill>
              </a:rPr>
              <a:t> </a:t>
            </a:r>
            <a:r>
              <a:rPr lang="en-US" sz="6000" b="1" err="1">
                <a:solidFill>
                  <a:srgbClr val="FF0000"/>
                </a:solidFill>
              </a:rPr>
              <a:t>pratiques</a:t>
            </a:r>
            <a:r>
              <a:rPr lang="en-US" sz="6000" b="1">
                <a:solidFill>
                  <a:srgbClr val="FF0000"/>
                </a:solidFill>
              </a:rPr>
              <a:t> </a:t>
            </a:r>
            <a:r>
              <a:rPr lang="en-US" sz="6000" b="1" err="1">
                <a:solidFill>
                  <a:srgbClr val="FF0000"/>
                </a:solidFill>
              </a:rPr>
              <a:t>professionnelles</a:t>
            </a:r>
            <a:r>
              <a:rPr lang="en-US" sz="6000" b="1">
                <a:solidFill>
                  <a:srgbClr val="FF0000"/>
                </a:solidFill>
              </a:rPr>
              <a:t> </a:t>
            </a:r>
            <a:r>
              <a:rPr lang="en-US" sz="6000" b="1" err="1">
                <a:solidFill>
                  <a:srgbClr val="FF0000"/>
                </a:solidFill>
              </a:rPr>
              <a:t>réelles</a:t>
            </a:r>
            <a:r>
              <a:rPr lang="en-US" sz="6000" b="1">
                <a:solidFill>
                  <a:srgbClr val="FF0000"/>
                </a:solidFill>
              </a:rPr>
              <a:t> </a:t>
            </a:r>
            <a:r>
              <a:rPr lang="en-US" sz="6000" b="1" err="1">
                <a:solidFill>
                  <a:srgbClr val="FF0000"/>
                </a:solidFill>
              </a:rPr>
              <a:t>ou</a:t>
            </a:r>
            <a:r>
              <a:rPr lang="en-US" sz="6000" b="1">
                <a:solidFill>
                  <a:srgbClr val="FF0000"/>
                </a:solidFill>
              </a:rPr>
              <a:t> </a:t>
            </a:r>
            <a:r>
              <a:rPr lang="en-US" sz="6000" b="1" err="1">
                <a:solidFill>
                  <a:srgbClr val="FF0000"/>
                </a:solidFill>
              </a:rPr>
              <a:t>supposées</a:t>
            </a:r>
            <a:r>
              <a:rPr lang="en-US" sz="6000" b="1">
                <a:solidFill>
                  <a:srgbClr val="FF0000"/>
                </a:solidFill>
              </a:rPr>
              <a:t>.</a:t>
            </a:r>
            <a:r>
              <a:rPr lang="en-US" sz="6000" b="1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6000"/>
              <a:t>La violation de </a:t>
            </a:r>
            <a:r>
              <a:rPr lang="en-US" sz="6000" err="1"/>
              <a:t>cette</a:t>
            </a:r>
            <a:r>
              <a:rPr lang="en-US" sz="6000"/>
              <a:t> interdiction </a:t>
            </a:r>
            <a:r>
              <a:rPr lang="en-US" sz="6000" err="1"/>
              <a:t>est</a:t>
            </a:r>
            <a:r>
              <a:rPr lang="en-US" sz="6000"/>
              <a:t> </a:t>
            </a:r>
            <a:r>
              <a:rPr lang="en-US" sz="6000" err="1"/>
              <a:t>punie</a:t>
            </a:r>
            <a:r>
              <a:rPr lang="en-US" sz="6000"/>
              <a:t> des </a:t>
            </a:r>
            <a:r>
              <a:rPr lang="en-US" sz="6000" err="1"/>
              <a:t>peines</a:t>
            </a:r>
            <a:r>
              <a:rPr lang="en-US" sz="6000"/>
              <a:t> </a:t>
            </a:r>
            <a:r>
              <a:rPr lang="en-US" sz="6000" err="1"/>
              <a:t>prévues</a:t>
            </a:r>
            <a:r>
              <a:rPr lang="en-US" sz="6000"/>
              <a:t> aux articles 226-18,226-24 et 226-31 du code </a:t>
            </a:r>
            <a:r>
              <a:rPr lang="en-US" sz="6000" err="1"/>
              <a:t>pénal</a:t>
            </a:r>
            <a:r>
              <a:rPr lang="en-US" sz="6000"/>
              <a:t>, sans </a:t>
            </a:r>
            <a:r>
              <a:rPr lang="en-US" sz="6000" err="1"/>
              <a:t>préjudice</a:t>
            </a:r>
            <a:r>
              <a:rPr lang="en-US" sz="6000"/>
              <a:t> des </a:t>
            </a:r>
            <a:r>
              <a:rPr lang="en-US" sz="6000" err="1"/>
              <a:t>mesures</a:t>
            </a:r>
            <a:r>
              <a:rPr lang="en-US" sz="6000"/>
              <a:t> et sanctions </a:t>
            </a:r>
            <a:r>
              <a:rPr lang="en-US" sz="6000" err="1"/>
              <a:t>prévues</a:t>
            </a:r>
            <a:r>
              <a:rPr lang="en-US" sz="6000"/>
              <a:t> par la </a:t>
            </a:r>
            <a:r>
              <a:rPr lang="en-US" sz="6000" err="1"/>
              <a:t>loi</a:t>
            </a:r>
            <a:r>
              <a:rPr lang="en-US" sz="6000"/>
              <a:t> n° 78-17 du 6 </a:t>
            </a:r>
            <a:r>
              <a:rPr lang="en-US" sz="6000" err="1"/>
              <a:t>janvier</a:t>
            </a:r>
            <a:r>
              <a:rPr lang="en-US" sz="6000"/>
              <a:t> 1978 relative </a:t>
            </a:r>
            <a:r>
              <a:rPr lang="en-US" sz="6000" err="1"/>
              <a:t>à</a:t>
            </a:r>
            <a:r>
              <a:rPr lang="en-US" sz="6000"/>
              <a:t> </a:t>
            </a:r>
            <a:r>
              <a:rPr lang="en-US" sz="6000" err="1"/>
              <a:t>l'informatique</a:t>
            </a:r>
            <a:r>
              <a:rPr lang="en-US" sz="6000"/>
              <a:t>, aux </a:t>
            </a:r>
            <a:r>
              <a:rPr lang="en-US" sz="6000" err="1"/>
              <a:t>fichiers</a:t>
            </a:r>
            <a:r>
              <a:rPr lang="en-US" sz="6000"/>
              <a:t> et aux </a:t>
            </a:r>
            <a:r>
              <a:rPr lang="en-US" sz="6000" err="1"/>
              <a:t>libertés</a:t>
            </a:r>
            <a:r>
              <a:rPr lang="en-US" sz="6000"/>
              <a:t>. </a:t>
            </a:r>
            <a:endParaRPr lang="en-GB" sz="6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6AA0F-25D9-2543-96BC-B1B6E2635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Hildebrandt 'Opening Pandora's Box' - 21 June 2019 - THE FUTURE OF OFFICIAL PUBLICATIONS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D1FB2-7390-8649-B00A-B15D184120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0198930" y="16705877"/>
            <a:ext cx="4189897" cy="1062018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03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F371F-6261-2548-8187-2E9010B16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2643C5-967D-3B40-857D-C33D3C4F6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1" y="0"/>
            <a:ext cx="34423350" cy="1686300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71D4A-7D0A-014A-BCCF-6EBB700F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41AE4-908C-9348-9CD9-87504B22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73172-6A28-DA42-9A45-D5641ABF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9867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041B4-BDBB-7C40-A451-1B0FA952E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888" y="2933700"/>
            <a:ext cx="33739217" cy="12466867"/>
          </a:xfrm>
        </p:spPr>
        <p:txBody>
          <a:bodyPr/>
          <a:lstStyle/>
          <a:p>
            <a:endParaRPr lang="nl-NL" sz="6600" dirty="0"/>
          </a:p>
          <a:p>
            <a:pPr marL="0" indent="0">
              <a:buNone/>
            </a:pPr>
            <a:r>
              <a:rPr lang="nl-NL" sz="6600" dirty="0"/>
              <a:t>Nulhypothese = rechters zijn onpartijdig </a:t>
            </a:r>
            <a:br>
              <a:rPr lang="nl-NL" sz="6600" dirty="0"/>
            </a:br>
            <a:r>
              <a:rPr lang="nl-NL" sz="6600" dirty="0"/>
              <a:t>(trekken landgenoten of taal- cultuurgenoten niet voor)</a:t>
            </a:r>
          </a:p>
          <a:p>
            <a:endParaRPr lang="nl-NL" sz="6600" dirty="0"/>
          </a:p>
          <a:p>
            <a:pPr marL="0" indent="0">
              <a:buNone/>
            </a:pPr>
            <a:r>
              <a:rPr lang="nl-NL" sz="6600" dirty="0"/>
              <a:t>Probleem van dit type onderzoek is dat we zoeken naar: </a:t>
            </a:r>
          </a:p>
          <a:p>
            <a:r>
              <a:rPr lang="nl-NL" sz="6600" dirty="0"/>
              <a:t>Gegeven deze data, wat is de waarschijnlijkheid dat mijn nulhypothese juist is?</a:t>
            </a:r>
          </a:p>
          <a:p>
            <a:pPr marL="0" indent="0">
              <a:buNone/>
            </a:pPr>
            <a:endParaRPr lang="nl-NL" sz="6600" dirty="0"/>
          </a:p>
          <a:p>
            <a:pPr marL="0" indent="0">
              <a:buNone/>
            </a:pPr>
            <a:r>
              <a:rPr lang="nl-NL" sz="6600" dirty="0"/>
              <a:t>Maar we krijgen antwoord op een heel andere vraag: </a:t>
            </a:r>
          </a:p>
          <a:p>
            <a:r>
              <a:rPr lang="nl-NL" sz="6600" dirty="0"/>
              <a:t>Gegeven dat mijn nulhypothese juist is, wat is de waarschijnlijkheid van deze data? </a:t>
            </a:r>
          </a:p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586E5-A2D4-3F45-86E2-FC1B80B2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ADF77-9AEB-7C4F-92CD-ECF355A8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C631-72DC-C747-992F-6F4A9476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12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F9C31-CC70-BB4D-A7C0-7A70B34F8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888" y="2133600"/>
            <a:ext cx="35794712" cy="13266967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6600"/>
          </a:p>
          <a:p>
            <a:r>
              <a:rPr lang="en-US" sz="6600" err="1"/>
              <a:t>Als</a:t>
            </a:r>
            <a:r>
              <a:rPr lang="en-US" sz="6600"/>
              <a:t> H0 </a:t>
            </a:r>
            <a:r>
              <a:rPr lang="en-US" sz="6600" err="1"/>
              <a:t>waar</a:t>
            </a:r>
            <a:r>
              <a:rPr lang="en-US" sz="6600"/>
              <a:t> is, dan is </a:t>
            </a:r>
            <a:r>
              <a:rPr lang="en-US" sz="6600" err="1"/>
              <a:t>dit</a:t>
            </a:r>
            <a:r>
              <a:rPr lang="en-US" sz="6600"/>
              <a:t> </a:t>
            </a:r>
            <a:r>
              <a:rPr lang="en-US" sz="6600" err="1"/>
              <a:t>resultaat</a:t>
            </a:r>
            <a:r>
              <a:rPr lang="en-US" sz="6600"/>
              <a:t> </a:t>
            </a:r>
            <a:r>
              <a:rPr lang="en-US" sz="6600" err="1"/>
              <a:t>niet</a:t>
            </a:r>
            <a:r>
              <a:rPr lang="en-US" sz="6600"/>
              <a:t> </a:t>
            </a:r>
            <a:r>
              <a:rPr lang="en-US" sz="6600" err="1"/>
              <a:t>waarschijnlijk</a:t>
            </a:r>
            <a:r>
              <a:rPr lang="en-US" sz="6600"/>
              <a:t> </a:t>
            </a:r>
            <a:br>
              <a:rPr lang="en-US" sz="6600"/>
            </a:br>
            <a:r>
              <a:rPr lang="en-US" sz="6600"/>
              <a:t>(</a:t>
            </a:r>
            <a:r>
              <a:rPr lang="en-US" sz="6600" err="1"/>
              <a:t>als</a:t>
            </a:r>
            <a:r>
              <a:rPr lang="en-US" sz="6600"/>
              <a:t> a dan </a:t>
            </a:r>
            <a:r>
              <a:rPr lang="en-US" sz="6600" err="1"/>
              <a:t>waarschijnlijk</a:t>
            </a:r>
            <a:r>
              <a:rPr lang="en-US" sz="6600"/>
              <a:t> </a:t>
            </a:r>
            <a:r>
              <a:rPr lang="en-US" sz="6600" err="1"/>
              <a:t>niet</a:t>
            </a:r>
            <a:r>
              <a:rPr lang="en-US" sz="6600"/>
              <a:t> b)</a:t>
            </a:r>
          </a:p>
          <a:p>
            <a:r>
              <a:rPr lang="en-US" sz="6600" err="1"/>
              <a:t>Dit</a:t>
            </a:r>
            <a:r>
              <a:rPr lang="en-US" sz="6600"/>
              <a:t> </a:t>
            </a:r>
            <a:r>
              <a:rPr lang="en-US" sz="6600" err="1"/>
              <a:t>resultaat</a:t>
            </a:r>
            <a:r>
              <a:rPr lang="en-US" sz="6600"/>
              <a:t> </a:t>
            </a:r>
            <a:r>
              <a:rPr lang="en-US" sz="6600" err="1"/>
              <a:t>doet</a:t>
            </a:r>
            <a:r>
              <a:rPr lang="en-US" sz="6600"/>
              <a:t> </a:t>
            </a:r>
            <a:r>
              <a:rPr lang="en-US" sz="6600" err="1"/>
              <a:t>zich</a:t>
            </a:r>
            <a:r>
              <a:rPr lang="en-US" sz="6600"/>
              <a:t> </a:t>
            </a:r>
            <a:r>
              <a:rPr lang="en-US" sz="6600" err="1"/>
              <a:t>voor</a:t>
            </a:r>
            <a:r>
              <a:rPr lang="en-US" sz="6600"/>
              <a:t>. </a:t>
            </a:r>
            <a:r>
              <a:rPr lang="en-US" sz="6600" err="1"/>
              <a:t>Dus</a:t>
            </a:r>
            <a:r>
              <a:rPr lang="en-US" sz="6600"/>
              <a:t> HO is </a:t>
            </a:r>
            <a:r>
              <a:rPr lang="en-US" sz="6600" err="1"/>
              <a:t>waarschijnlijk</a:t>
            </a:r>
            <a:r>
              <a:rPr lang="en-US" sz="6600"/>
              <a:t> </a:t>
            </a:r>
            <a:r>
              <a:rPr lang="en-US" sz="6600" err="1"/>
              <a:t>niet</a:t>
            </a:r>
            <a:r>
              <a:rPr lang="en-US" sz="6600"/>
              <a:t> </a:t>
            </a:r>
            <a:r>
              <a:rPr lang="en-US" sz="6600" err="1"/>
              <a:t>waar</a:t>
            </a:r>
            <a:r>
              <a:rPr lang="en-US" sz="6600"/>
              <a:t> </a:t>
            </a:r>
            <a:br>
              <a:rPr lang="en-US" sz="6600"/>
            </a:br>
            <a:r>
              <a:rPr lang="en-US" sz="6600"/>
              <a:t>(</a:t>
            </a:r>
            <a:r>
              <a:rPr lang="en-US" sz="6600" err="1"/>
              <a:t>als</a:t>
            </a:r>
            <a:r>
              <a:rPr lang="en-US" sz="6600"/>
              <a:t> b dan </a:t>
            </a:r>
            <a:r>
              <a:rPr lang="en-US" sz="6600" err="1"/>
              <a:t>waarschijnlijk</a:t>
            </a:r>
            <a:r>
              <a:rPr lang="en-US" sz="6600"/>
              <a:t> </a:t>
            </a:r>
            <a:r>
              <a:rPr lang="en-US" sz="6600" err="1"/>
              <a:t>niet</a:t>
            </a:r>
            <a:r>
              <a:rPr lang="en-US" sz="6600"/>
              <a:t> a) = </a:t>
            </a:r>
            <a:r>
              <a:rPr lang="en-US" sz="6600" err="1"/>
              <a:t>onjuiste</a:t>
            </a:r>
            <a:r>
              <a:rPr lang="en-US" sz="6600"/>
              <a:t> </a:t>
            </a:r>
            <a:r>
              <a:rPr lang="en-US" sz="6600" err="1"/>
              <a:t>gevolgtrekking</a:t>
            </a:r>
            <a:endParaRPr lang="en-US" sz="6600"/>
          </a:p>
          <a:p>
            <a:endParaRPr lang="en-US"/>
          </a:p>
          <a:p>
            <a:endParaRPr lang="en-US"/>
          </a:p>
          <a:p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A568-C95F-6F4B-9AD9-CF09DC0B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6A895-150C-2F46-9B0A-6C39EE9B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5BA5F-2EB2-224C-9E63-31E99F6E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0055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F9C31-CC70-BB4D-A7C0-7A70B34F8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888" y="2133600"/>
            <a:ext cx="35794712" cy="13266967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6600" err="1"/>
              <a:t>Als</a:t>
            </a:r>
            <a:r>
              <a:rPr lang="en-US" sz="6600"/>
              <a:t> </a:t>
            </a:r>
            <a:r>
              <a:rPr lang="en-US" sz="6600" err="1"/>
              <a:t>iemand</a:t>
            </a:r>
            <a:r>
              <a:rPr lang="en-US" sz="6600"/>
              <a:t> </a:t>
            </a:r>
            <a:r>
              <a:rPr lang="en-US" sz="6600" err="1"/>
              <a:t>Belg</a:t>
            </a:r>
            <a:r>
              <a:rPr lang="en-US" sz="6600"/>
              <a:t> is, zit </a:t>
            </a:r>
            <a:r>
              <a:rPr lang="en-US" sz="6600" err="1"/>
              <a:t>hij</a:t>
            </a:r>
            <a:r>
              <a:rPr lang="en-US" sz="6600"/>
              <a:t> </a:t>
            </a:r>
            <a:r>
              <a:rPr lang="en-US" sz="6600" err="1"/>
              <a:t>waarschijnlijk</a:t>
            </a:r>
            <a:r>
              <a:rPr lang="en-US" sz="6600"/>
              <a:t> </a:t>
            </a:r>
            <a:r>
              <a:rPr lang="en-US" sz="6600" err="1"/>
              <a:t>niet</a:t>
            </a:r>
            <a:r>
              <a:rPr lang="en-US" sz="6600"/>
              <a:t> in de </a:t>
            </a:r>
            <a:r>
              <a:rPr lang="en-US" sz="6600" err="1"/>
              <a:t>Belgische</a:t>
            </a:r>
            <a:r>
              <a:rPr lang="en-US" sz="6600"/>
              <a:t> </a:t>
            </a:r>
            <a:r>
              <a:rPr lang="en-US" sz="6600" err="1"/>
              <a:t>senaat</a:t>
            </a:r>
            <a:r>
              <a:rPr lang="en-US" sz="6600"/>
              <a:t> </a:t>
            </a:r>
            <a:br>
              <a:rPr lang="en-US" sz="6600"/>
            </a:br>
            <a:r>
              <a:rPr lang="en-US" sz="6600"/>
              <a:t>(</a:t>
            </a:r>
            <a:r>
              <a:rPr lang="en-US" sz="6600" err="1"/>
              <a:t>als</a:t>
            </a:r>
            <a:r>
              <a:rPr lang="en-US" sz="6600"/>
              <a:t> a dan </a:t>
            </a:r>
            <a:r>
              <a:rPr lang="en-US" sz="6600" err="1"/>
              <a:t>waarschijnlijk</a:t>
            </a:r>
            <a:r>
              <a:rPr lang="en-US" sz="6600"/>
              <a:t> </a:t>
            </a:r>
            <a:r>
              <a:rPr lang="en-US" sz="6600" err="1"/>
              <a:t>niet</a:t>
            </a:r>
            <a:r>
              <a:rPr lang="en-US" sz="6600"/>
              <a:t> b)</a:t>
            </a:r>
          </a:p>
          <a:p>
            <a:r>
              <a:rPr lang="en-US" sz="6600" err="1"/>
              <a:t>Deze</a:t>
            </a:r>
            <a:r>
              <a:rPr lang="en-US" sz="6600"/>
              <a:t> </a:t>
            </a:r>
            <a:r>
              <a:rPr lang="en-US" sz="6600" err="1"/>
              <a:t>persoon</a:t>
            </a:r>
            <a:r>
              <a:rPr lang="en-US" sz="6600"/>
              <a:t> zit in de </a:t>
            </a:r>
            <a:r>
              <a:rPr lang="en-US" sz="6600" err="1"/>
              <a:t>Belgische</a:t>
            </a:r>
            <a:r>
              <a:rPr lang="en-US" sz="6600"/>
              <a:t> </a:t>
            </a:r>
            <a:r>
              <a:rPr lang="en-US" sz="6600" err="1"/>
              <a:t>senaat</a:t>
            </a:r>
            <a:r>
              <a:rPr lang="en-US" sz="6600"/>
              <a:t>. </a:t>
            </a:r>
            <a:r>
              <a:rPr lang="en-US" sz="6600" err="1"/>
              <a:t>Dus</a:t>
            </a:r>
            <a:r>
              <a:rPr lang="en-US" sz="6600"/>
              <a:t> is het </a:t>
            </a:r>
            <a:r>
              <a:rPr lang="en-US" sz="6600" err="1"/>
              <a:t>waarschijnlijk</a:t>
            </a:r>
            <a:r>
              <a:rPr lang="en-US" sz="6600"/>
              <a:t> </a:t>
            </a:r>
            <a:r>
              <a:rPr lang="en-US" sz="6600" err="1"/>
              <a:t>geen</a:t>
            </a:r>
            <a:r>
              <a:rPr lang="en-US" sz="6600"/>
              <a:t> </a:t>
            </a:r>
            <a:r>
              <a:rPr lang="en-US" sz="6600" err="1"/>
              <a:t>Belg</a:t>
            </a:r>
            <a:r>
              <a:rPr lang="en-US" sz="6600"/>
              <a:t> </a:t>
            </a:r>
            <a:br>
              <a:rPr lang="en-US" sz="6600"/>
            </a:br>
            <a:r>
              <a:rPr lang="en-US" sz="6600"/>
              <a:t>(</a:t>
            </a:r>
            <a:r>
              <a:rPr lang="en-US" sz="6600" err="1"/>
              <a:t>als</a:t>
            </a:r>
            <a:r>
              <a:rPr lang="en-US" sz="6600"/>
              <a:t> b dan </a:t>
            </a:r>
            <a:r>
              <a:rPr lang="en-US" sz="6600" err="1"/>
              <a:t>waarschijnlijk</a:t>
            </a:r>
            <a:r>
              <a:rPr lang="en-US" sz="6600"/>
              <a:t> </a:t>
            </a:r>
            <a:r>
              <a:rPr lang="en-US" sz="6600" err="1"/>
              <a:t>niet</a:t>
            </a:r>
            <a:r>
              <a:rPr lang="en-US" sz="6600"/>
              <a:t> a) = </a:t>
            </a:r>
            <a:r>
              <a:rPr lang="en-US" sz="6600" err="1"/>
              <a:t>onjuiste</a:t>
            </a:r>
            <a:r>
              <a:rPr lang="en-US" sz="6600"/>
              <a:t> </a:t>
            </a:r>
            <a:r>
              <a:rPr lang="en-US" sz="6600" err="1"/>
              <a:t>gevolgtrekking</a:t>
            </a:r>
            <a:endParaRPr lang="en-US" sz="6600"/>
          </a:p>
          <a:p>
            <a:endParaRPr lang="en-US"/>
          </a:p>
          <a:p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A568-C95F-6F4B-9AD9-CF09DC0B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6A895-150C-2F46-9B0A-6C39EE9B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5BA5F-2EB2-224C-9E63-31E99F6E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3024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F9C31-CC70-BB4D-A7C0-7A70B34F8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888" y="2133600"/>
            <a:ext cx="35794712" cy="132669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sz="5400" dirty="0"/>
          </a:p>
          <a:p>
            <a:r>
              <a:rPr lang="en-US" sz="6600" dirty="0" err="1"/>
              <a:t>Als</a:t>
            </a:r>
            <a:r>
              <a:rPr lang="en-US" sz="6600" dirty="0"/>
              <a:t> </a:t>
            </a:r>
            <a:r>
              <a:rPr lang="en-US" sz="6600" dirty="0" err="1"/>
              <a:t>rechters</a:t>
            </a:r>
            <a:r>
              <a:rPr lang="en-US" sz="6600" dirty="0"/>
              <a:t> </a:t>
            </a:r>
            <a:r>
              <a:rPr lang="en-US" sz="6600" dirty="0" err="1"/>
              <a:t>onbevooroordeeld</a:t>
            </a:r>
            <a:r>
              <a:rPr lang="en-US" sz="6600" dirty="0"/>
              <a:t> </a:t>
            </a:r>
            <a:r>
              <a:rPr lang="en-US" sz="6600" dirty="0" err="1"/>
              <a:t>zijn</a:t>
            </a:r>
            <a:r>
              <a:rPr lang="en-US" sz="6600" dirty="0"/>
              <a:t> is het </a:t>
            </a:r>
            <a:r>
              <a:rPr lang="en-US" sz="6600" dirty="0" err="1"/>
              <a:t>volgende</a:t>
            </a:r>
            <a:r>
              <a:rPr lang="en-US" sz="6600" dirty="0"/>
              <a:t> </a:t>
            </a:r>
            <a:r>
              <a:rPr lang="en-US" sz="6600" dirty="0" err="1"/>
              <a:t>resultaat</a:t>
            </a:r>
            <a:r>
              <a:rPr lang="en-US" sz="6600" dirty="0"/>
              <a:t> </a:t>
            </a:r>
            <a:r>
              <a:rPr lang="en-US" sz="6600" dirty="0" err="1"/>
              <a:t>niet</a:t>
            </a:r>
            <a:r>
              <a:rPr lang="en-US" sz="6600" dirty="0"/>
              <a:t> </a:t>
            </a:r>
            <a:r>
              <a:rPr lang="en-US" sz="6600" dirty="0" err="1"/>
              <a:t>waarschijnlijk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6600" dirty="0"/>
              <a:t>”the probability of party judges </a:t>
            </a:r>
            <a:r>
              <a:rPr lang="en-US" sz="6600" dirty="0" err="1"/>
              <a:t>favouring</a:t>
            </a:r>
            <a:r>
              <a:rPr lang="en-US" sz="6600" dirty="0"/>
              <a:t> applicants or respondents increase by around 40 percentage points across all time when compared with nonparty judges” </a:t>
            </a:r>
            <a:br>
              <a:rPr lang="en-US" sz="6600" dirty="0"/>
            </a:br>
            <a:r>
              <a:rPr lang="en-US" sz="6600" dirty="0"/>
              <a:t>(</a:t>
            </a:r>
            <a:r>
              <a:rPr lang="en-US" sz="6600" dirty="0" err="1"/>
              <a:t>als</a:t>
            </a:r>
            <a:r>
              <a:rPr lang="en-US" sz="6600" dirty="0"/>
              <a:t> a dan </a:t>
            </a:r>
            <a:r>
              <a:rPr lang="en-US" sz="6600" dirty="0" err="1"/>
              <a:t>waarschijnlijk</a:t>
            </a:r>
            <a:r>
              <a:rPr lang="en-US" sz="6600" dirty="0"/>
              <a:t> </a:t>
            </a:r>
            <a:r>
              <a:rPr lang="en-US" sz="6600" dirty="0" err="1"/>
              <a:t>niet</a:t>
            </a:r>
            <a:r>
              <a:rPr lang="en-US" sz="6600" dirty="0"/>
              <a:t> b) </a:t>
            </a:r>
          </a:p>
          <a:p>
            <a:r>
              <a:rPr lang="en-US" sz="6600" dirty="0" err="1"/>
              <a:t>Dat</a:t>
            </a:r>
            <a:r>
              <a:rPr lang="en-US" sz="6600" dirty="0"/>
              <a:t> </a:t>
            </a:r>
            <a:r>
              <a:rPr lang="en-US" sz="6600" dirty="0" err="1"/>
              <a:t>resultaat</a:t>
            </a:r>
            <a:r>
              <a:rPr lang="en-US" sz="6600" dirty="0"/>
              <a:t> is </a:t>
            </a:r>
            <a:r>
              <a:rPr lang="en-US" sz="6600" dirty="0" err="1"/>
              <a:t>gegeven</a:t>
            </a:r>
            <a:r>
              <a:rPr lang="en-US" sz="6600" dirty="0"/>
              <a:t>, </a:t>
            </a:r>
            <a:r>
              <a:rPr lang="en-US" sz="6600" dirty="0" err="1"/>
              <a:t>dus</a:t>
            </a:r>
            <a:r>
              <a:rPr lang="en-US" sz="6600" dirty="0"/>
              <a:t> </a:t>
            </a:r>
            <a:r>
              <a:rPr lang="en-US" sz="6600" dirty="0" err="1"/>
              <a:t>zijn</a:t>
            </a:r>
            <a:r>
              <a:rPr lang="en-US" sz="6600" dirty="0"/>
              <a:t> </a:t>
            </a:r>
            <a:r>
              <a:rPr lang="en-US" sz="6600" dirty="0" err="1"/>
              <a:t>rechters</a:t>
            </a:r>
            <a:r>
              <a:rPr lang="en-US" sz="6600" dirty="0"/>
              <a:t> </a:t>
            </a:r>
            <a:r>
              <a:rPr lang="en-US" sz="6600" dirty="0" err="1"/>
              <a:t>waarschijnlijk</a:t>
            </a:r>
            <a:r>
              <a:rPr lang="en-US" sz="6600" dirty="0"/>
              <a:t> </a:t>
            </a:r>
            <a:r>
              <a:rPr lang="en-US" sz="6600" dirty="0" err="1"/>
              <a:t>niet</a:t>
            </a:r>
            <a:r>
              <a:rPr lang="en-US" sz="6600" dirty="0"/>
              <a:t> </a:t>
            </a:r>
            <a:r>
              <a:rPr lang="en-US" sz="6600" dirty="0" err="1"/>
              <a:t>onbevooroordeeld</a:t>
            </a:r>
            <a:r>
              <a:rPr lang="en-US" sz="6600" dirty="0"/>
              <a:t> </a:t>
            </a:r>
            <a:br>
              <a:rPr lang="en-US" sz="6600" dirty="0"/>
            </a:br>
            <a:r>
              <a:rPr lang="en-US" sz="6600" dirty="0"/>
              <a:t>(</a:t>
            </a:r>
            <a:r>
              <a:rPr lang="en-US" sz="6600" dirty="0" err="1"/>
              <a:t>als</a:t>
            </a:r>
            <a:r>
              <a:rPr lang="en-US" sz="6600" dirty="0"/>
              <a:t> b dan </a:t>
            </a:r>
            <a:r>
              <a:rPr lang="en-US" sz="6600" dirty="0" err="1"/>
              <a:t>waarschijnlijk</a:t>
            </a:r>
            <a:r>
              <a:rPr lang="en-US" sz="6600" dirty="0"/>
              <a:t> </a:t>
            </a:r>
            <a:r>
              <a:rPr lang="en-US" sz="6600" dirty="0" err="1"/>
              <a:t>niet</a:t>
            </a:r>
            <a:r>
              <a:rPr lang="en-US" sz="6600" dirty="0"/>
              <a:t> a) = </a:t>
            </a:r>
            <a:r>
              <a:rPr lang="en-US" sz="6600" dirty="0" err="1"/>
              <a:t>onjuiste</a:t>
            </a:r>
            <a:r>
              <a:rPr lang="en-US" sz="6600" dirty="0"/>
              <a:t> </a:t>
            </a:r>
            <a:r>
              <a:rPr lang="en-US" sz="6600" dirty="0" err="1"/>
              <a:t>gevolgtrekking</a:t>
            </a:r>
            <a:endParaRPr lang="en-US" sz="6600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A568-C95F-6F4B-9AD9-CF09DC0B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6A895-150C-2F46-9B0A-6C39EE9B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5BA5F-2EB2-224C-9E63-31E99F6E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274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F843-AF4F-D048-8C34-747E6435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C8D6F-BC98-FF40-913A-F022EDF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FA9D1-1F76-DB42-9B10-7D6D76B26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3B972-81DD-2246-B4AE-63366912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3</a:t>
            </a:fld>
            <a:endParaRPr lang="fr-B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37B7D5-4F42-C844-BAE3-E697FE2AE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1"/>
            <a:ext cx="40176451" cy="16001310"/>
          </a:xfrm>
        </p:spPr>
      </p:pic>
    </p:spTree>
    <p:extLst>
      <p:ext uri="{BB962C8B-B14F-4D97-AF65-F5344CB8AC3E}">
        <p14:creationId xmlns:p14="http://schemas.microsoft.com/office/powerpoint/2010/main" val="3118412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4A4C7-F8F4-B343-B588-BE2428AE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9A67F92-50C3-B24E-82F4-C8E0E8F8E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29" y="-1"/>
            <a:ext cx="38432222" cy="1693864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1D71-1867-E74A-B39E-F2A78B36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C0272-B6A1-DC41-8720-D497C40D8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A92DF-7900-BB44-B3FB-A2B1D9E17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4875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F0FC-A7BB-404A-9744-A19D1827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9D3753-277C-6B48-9032-A56CA0A28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88" y="0"/>
            <a:ext cx="38179262" cy="15925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68514-AC71-604E-AB36-A47C6390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9C022-CDB6-3A4A-AAC2-6CC29E10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2BA76-104C-734E-A81E-4F456D96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458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BB40-9A8A-7345-8B58-DC065826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A9AB9-24C1-F64D-8527-FA4A1E9EF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6600"/>
              <a:t>Internationaal Gerechtshof: 15 rechters uit 15 verschillende staten</a:t>
            </a:r>
          </a:p>
          <a:p>
            <a:r>
              <a:rPr lang="nl-NL" sz="6600"/>
              <a:t>Indien geen rechter uit eigen staat, dan mogelijk </a:t>
            </a:r>
            <a:r>
              <a:rPr lang="nl-NL" sz="6600" i="1"/>
              <a:t>ad hoc </a:t>
            </a:r>
            <a:r>
              <a:rPr lang="nl-NL" sz="6600"/>
              <a:t>rechter toe te voegen</a:t>
            </a:r>
          </a:p>
          <a:p>
            <a:r>
              <a:rPr lang="nl-NL" sz="6600"/>
              <a:t>Hof zit dus met 15-17 rechters</a:t>
            </a:r>
          </a:p>
          <a:p>
            <a:r>
              <a:rPr lang="nl-NL" sz="6600"/>
              <a:t>Waarvan 1 of 2 mogelijk meer geneigd zijn voor eigen staat te kiezen</a:t>
            </a:r>
          </a:p>
          <a:p>
            <a:r>
              <a:rPr lang="nl-NL" sz="6600"/>
              <a:t>Politiek spel of beter begrip van achtergrond?</a:t>
            </a:r>
          </a:p>
          <a:p>
            <a:r>
              <a:rPr lang="nl-NL" sz="6600"/>
              <a:t>Hof niet per se </a:t>
            </a:r>
            <a:r>
              <a:rPr lang="nl-NL" sz="6600" err="1"/>
              <a:t>biased</a:t>
            </a:r>
            <a:endParaRPr lang="nl-NL" sz="6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9E833-1F62-6E41-B653-0EF2BA25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B31E-AC46-EA44-86BA-6954F83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917B7-34EF-984D-A59E-1516ECF0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3790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27D90-97BF-4D4C-BBC9-2636C7A57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889" y="130155"/>
            <a:ext cx="21773912" cy="16228152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 err="1"/>
              <a:t>Eerder</a:t>
            </a:r>
            <a:r>
              <a:rPr lang="en-GB" dirty="0"/>
              <a:t> </a:t>
            </a:r>
            <a:r>
              <a:rPr lang="en-GB" dirty="0" err="1"/>
              <a:t>onderzoek</a:t>
            </a:r>
            <a:r>
              <a:rPr lang="en-GB" dirty="0"/>
              <a:t> van Martin </a:t>
            </a:r>
            <a:r>
              <a:rPr lang="en-GB" dirty="0" err="1"/>
              <a:t>Kuijer</a:t>
            </a:r>
            <a:r>
              <a:rPr lang="en-GB" dirty="0"/>
              <a:t> (1997) Universiteit Leiden </a:t>
            </a:r>
            <a:r>
              <a:rPr lang="en-GB" dirty="0" err="1"/>
              <a:t>verwijst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de </a:t>
            </a:r>
            <a:r>
              <a:rPr lang="en-GB" dirty="0" err="1"/>
              <a:t>politieke</a:t>
            </a:r>
            <a:r>
              <a:rPr lang="en-GB" dirty="0"/>
              <a:t> </a:t>
            </a:r>
            <a:r>
              <a:rPr lang="en-GB" dirty="0" err="1"/>
              <a:t>noodzaak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benoeming</a:t>
            </a:r>
            <a:r>
              <a:rPr lang="en-GB" dirty="0"/>
              <a:t> ad hoc </a:t>
            </a:r>
            <a:r>
              <a:rPr lang="en-GB" dirty="0" err="1"/>
              <a:t>rechters</a:t>
            </a:r>
            <a:r>
              <a:rPr lang="en-GB" dirty="0"/>
              <a:t>: </a:t>
            </a:r>
          </a:p>
          <a:p>
            <a:pPr lvl="1"/>
            <a:r>
              <a:rPr lang="en-GB" dirty="0" err="1"/>
              <a:t>diepe</a:t>
            </a:r>
            <a:r>
              <a:rPr lang="en-GB" dirty="0"/>
              <a:t> </a:t>
            </a:r>
            <a:r>
              <a:rPr lang="en-GB" dirty="0" err="1"/>
              <a:t>wortels</a:t>
            </a:r>
            <a:r>
              <a:rPr lang="en-GB" dirty="0"/>
              <a:t> in </a:t>
            </a:r>
            <a:r>
              <a:rPr lang="en-GB" dirty="0" err="1"/>
              <a:t>internationale</a:t>
            </a:r>
            <a:r>
              <a:rPr lang="en-GB" dirty="0"/>
              <a:t> arbitrage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conflictbeslechting</a:t>
            </a:r>
            <a:endParaRPr lang="en-GB" dirty="0"/>
          </a:p>
          <a:p>
            <a:pPr lvl="1"/>
            <a:r>
              <a:rPr lang="en-GB" dirty="0" err="1"/>
              <a:t>beter</a:t>
            </a:r>
            <a:r>
              <a:rPr lang="en-GB" dirty="0"/>
              <a:t> begrip van de </a:t>
            </a:r>
            <a:r>
              <a:rPr lang="en-GB" dirty="0" err="1"/>
              <a:t>betreffende</a:t>
            </a:r>
            <a:r>
              <a:rPr lang="en-GB" dirty="0"/>
              <a:t> </a:t>
            </a:r>
            <a:r>
              <a:rPr lang="en-GB" dirty="0" err="1"/>
              <a:t>rechtscultuur</a:t>
            </a:r>
            <a:r>
              <a:rPr lang="en-GB" dirty="0"/>
              <a:t>, </a:t>
            </a:r>
            <a:r>
              <a:rPr lang="en-GB" dirty="0" err="1"/>
              <a:t>bekend</a:t>
            </a:r>
            <a:r>
              <a:rPr lang="en-GB" dirty="0"/>
              <a:t> met </a:t>
            </a:r>
            <a:r>
              <a:rPr lang="en-GB" dirty="0" err="1"/>
              <a:t>culturele</a:t>
            </a:r>
            <a:r>
              <a:rPr lang="en-GB" dirty="0"/>
              <a:t> </a:t>
            </a:r>
            <a:r>
              <a:rPr lang="en-GB" dirty="0" err="1"/>
              <a:t>achtergrond</a:t>
            </a:r>
            <a:endParaRPr lang="en-GB" dirty="0"/>
          </a:p>
          <a:p>
            <a:pPr lvl="1"/>
            <a:r>
              <a:rPr lang="en-GB" dirty="0" err="1"/>
              <a:t>vergroot</a:t>
            </a:r>
            <a:r>
              <a:rPr lang="en-GB" dirty="0"/>
              <a:t> het </a:t>
            </a:r>
            <a:r>
              <a:rPr lang="en-GB" dirty="0" err="1"/>
              <a:t>vertrouwen</a:t>
            </a:r>
            <a:r>
              <a:rPr lang="en-GB" dirty="0"/>
              <a:t> van </a:t>
            </a:r>
            <a:r>
              <a:rPr lang="en-GB" dirty="0" err="1"/>
              <a:t>lidstaten</a:t>
            </a:r>
            <a:r>
              <a:rPr lang="en-GB" dirty="0"/>
              <a:t> in de </a:t>
            </a:r>
            <a:r>
              <a:rPr lang="en-GB" dirty="0" err="1"/>
              <a:t>betrouwbaarheid</a:t>
            </a:r>
            <a:r>
              <a:rPr lang="en-GB" dirty="0"/>
              <a:t> van het </a:t>
            </a:r>
            <a:r>
              <a:rPr lang="en-GB" dirty="0" err="1"/>
              <a:t>hof</a:t>
            </a:r>
            <a:endParaRPr lang="en-GB" dirty="0"/>
          </a:p>
          <a:p>
            <a:pPr lvl="1"/>
            <a:r>
              <a:rPr lang="en-GB" dirty="0" err="1"/>
              <a:t>vergroot</a:t>
            </a:r>
            <a:r>
              <a:rPr lang="en-GB" dirty="0"/>
              <a:t> de </a:t>
            </a:r>
            <a:r>
              <a:rPr lang="en-GB" dirty="0" err="1"/>
              <a:t>bereidheid</a:t>
            </a:r>
            <a:r>
              <a:rPr lang="en-GB" dirty="0"/>
              <a:t> om de </a:t>
            </a:r>
            <a:r>
              <a:rPr lang="en-GB" dirty="0" err="1"/>
              <a:t>jurisdictie</a:t>
            </a:r>
            <a:r>
              <a:rPr lang="en-GB" dirty="0"/>
              <a:t> van het </a:t>
            </a:r>
            <a:r>
              <a:rPr lang="en-GB" dirty="0" err="1"/>
              <a:t>hof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erkennen</a:t>
            </a:r>
            <a:endParaRPr lang="en-GB" dirty="0"/>
          </a:p>
          <a:p>
            <a:pPr lvl="1"/>
            <a:r>
              <a:rPr lang="en-GB" dirty="0" err="1"/>
              <a:t>vergroot</a:t>
            </a:r>
            <a:r>
              <a:rPr lang="en-GB" dirty="0"/>
              <a:t> de </a:t>
            </a:r>
            <a:r>
              <a:rPr lang="en-GB" dirty="0" err="1"/>
              <a:t>kans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uitspraken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opgevolgd</a:t>
            </a:r>
            <a:endParaRPr lang="en-GB" dirty="0"/>
          </a:p>
          <a:p>
            <a:pPr marL="1392068" lvl="1" indent="0">
              <a:buNone/>
            </a:pPr>
            <a:endParaRPr lang="en-GB" dirty="0"/>
          </a:p>
          <a:p>
            <a:r>
              <a:rPr lang="en-GB" dirty="0" err="1"/>
              <a:t>Interessant</a:t>
            </a:r>
            <a:r>
              <a:rPr lang="en-GB" dirty="0"/>
              <a:t> is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artikel</a:t>
            </a:r>
            <a:r>
              <a:rPr lang="en-GB" dirty="0"/>
              <a:t> van </a:t>
            </a:r>
            <a:r>
              <a:rPr lang="en-GB" dirty="0" err="1"/>
              <a:t>Kuijer</a:t>
            </a:r>
            <a:r>
              <a:rPr lang="en-GB" dirty="0"/>
              <a:t> 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tabellen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veel</a:t>
            </a:r>
            <a:r>
              <a:rPr lang="en-GB" dirty="0"/>
              <a:t> </a:t>
            </a:r>
            <a:r>
              <a:rPr lang="en-GB" dirty="0" err="1"/>
              <a:t>genuanceerder</a:t>
            </a:r>
            <a:r>
              <a:rPr lang="en-GB" dirty="0"/>
              <a:t>, </a:t>
            </a:r>
            <a:r>
              <a:rPr lang="en-GB" dirty="0" err="1"/>
              <a:t>argumenatiever</a:t>
            </a:r>
            <a:r>
              <a:rPr lang="en-GB" dirty="0"/>
              <a:t> </a:t>
            </a:r>
            <a:r>
              <a:rPr lang="en-GB" dirty="0" err="1"/>
              <a:t>betoog</a:t>
            </a:r>
            <a:r>
              <a:rPr lang="en-GB" dirty="0"/>
              <a:t> </a:t>
            </a:r>
            <a:r>
              <a:rPr lang="en-GB" dirty="0" err="1"/>
              <a:t>neerzet</a:t>
            </a:r>
            <a:r>
              <a:rPr lang="en-GB" dirty="0"/>
              <a:t>, </a:t>
            </a:r>
            <a:r>
              <a:rPr lang="en-GB" dirty="0" err="1"/>
              <a:t>waardoor</a:t>
            </a:r>
            <a:r>
              <a:rPr lang="en-GB" dirty="0"/>
              <a:t> de </a:t>
            </a:r>
            <a:r>
              <a:rPr lang="en-GB" dirty="0" err="1"/>
              <a:t>statistiek</a:t>
            </a:r>
            <a:r>
              <a:rPr lang="en-GB" dirty="0"/>
              <a:t> 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doel</a:t>
            </a:r>
            <a:r>
              <a:rPr lang="en-GB" dirty="0"/>
              <a:t> op </a:t>
            </a:r>
            <a:r>
              <a:rPr lang="en-GB" dirty="0" err="1"/>
              <a:t>zichzelf</a:t>
            </a:r>
            <a:r>
              <a:rPr lang="en-GB" dirty="0"/>
              <a:t> is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CD5DC-75D3-8843-800B-F600B81A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5375A-EBF4-0C48-8773-96231A34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B8663-F33D-1740-A89F-513A121B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33</a:t>
            </a:fld>
            <a:endParaRPr lang="fr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E38EE9-FC07-4E43-9A0C-C5DF2A23C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850" y="8244230"/>
            <a:ext cx="15214600" cy="15705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E4783C-4609-0845-9A7F-685EB7F19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850" y="1729131"/>
            <a:ext cx="152146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2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83177-19D0-0545-A4D6-5F2EEC63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1" y="1905000"/>
            <a:ext cx="11391899" cy="13792200"/>
          </a:xfrm>
        </p:spPr>
        <p:txBody>
          <a:bodyPr>
            <a:normAutofit/>
          </a:bodyPr>
          <a:lstStyle/>
          <a:p>
            <a:br>
              <a:rPr lang="nl-NL"/>
            </a:br>
            <a:r>
              <a:rPr lang="nl-NL" sz="9600" err="1">
                <a:latin typeface="Britannic Bold" panose="020B0903060703020204" pitchFamily="34" charset="77"/>
              </a:rPr>
              <a:t>Affordances</a:t>
            </a:r>
            <a:r>
              <a:rPr lang="nl-NL" sz="9600">
                <a:latin typeface="Britannic Bold" panose="020B0903060703020204" pitchFamily="34" charset="77"/>
              </a:rPr>
              <a:t> van </a:t>
            </a:r>
            <a:br>
              <a:rPr lang="nl-NL" sz="9600">
                <a:latin typeface="Britannic Bold" panose="020B0903060703020204" pitchFamily="34" charset="77"/>
              </a:rPr>
            </a:br>
            <a:r>
              <a:rPr lang="nl-NL" sz="9600">
                <a:latin typeface="Britannic Bold" panose="020B0903060703020204" pitchFamily="34" charset="77"/>
              </a:rPr>
              <a:t>data-gestuurd recht</a:t>
            </a:r>
            <a:br>
              <a:rPr lang="nl-NL"/>
            </a:br>
            <a:br>
              <a:rPr lang="nl-NL"/>
            </a:br>
            <a:r>
              <a:rPr lang="nl-NL" sz="5400" b="1"/>
              <a:t>Tekst data: rechterlijke uitspraken</a:t>
            </a:r>
            <a:br>
              <a:rPr lang="nl-NL" sz="5400"/>
            </a:br>
            <a:br>
              <a:rPr lang="nl-NL" sz="5400"/>
            </a:br>
            <a:r>
              <a:rPr lang="nl-NL" sz="5400"/>
              <a:t>Toepassen van NLP om argumentatie of uitkomst rechterlijke uitspraken te voorspellen</a:t>
            </a:r>
            <a:br>
              <a:rPr lang="nl-NL" sz="5400"/>
            </a:b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D015-5C04-3149-B60E-441E9E7FC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AF551-0D2A-2D4E-8894-FC38D84A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857C3-4794-B742-B470-7B4CBF6A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34</a:t>
            </a:fld>
            <a:endParaRPr lang="fr-BE"/>
          </a:p>
        </p:txBody>
      </p:sp>
      <p:pic>
        <p:nvPicPr>
          <p:cNvPr id="9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3C5FB40-A5C0-854F-8396-0F8BBAF45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6" r="408" b="1"/>
          <a:stretch/>
        </p:blipFill>
        <p:spPr>
          <a:xfrm>
            <a:off x="14893486" y="0"/>
            <a:ext cx="27949964" cy="156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57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14900" y="4109243"/>
            <a:ext cx="35623500" cy="11291324"/>
          </a:xfrm>
        </p:spPr>
        <p:txBody>
          <a:bodyPr>
            <a:normAutofit/>
          </a:bodyPr>
          <a:lstStyle/>
          <a:p>
            <a:r>
              <a:rPr lang="nl-NL" b="1"/>
              <a:t>Veronderstelling: tekst afkomstig van gepubliceerde uitspraken kan worden gezien als een (ruwe) proxy voor bij het Hof aanhangig gemaakte verzoeken en door partijen ingediende </a:t>
            </a:r>
            <a:r>
              <a:rPr lang="nl-NL" b="1" err="1"/>
              <a:t>briefs</a:t>
            </a:r>
            <a:r>
              <a:rPr lang="nl-NL" b="1"/>
              <a:t> in de betreffende zaken</a:t>
            </a:r>
            <a:endParaRPr lang="nl-NL"/>
          </a:p>
          <a:p>
            <a:pPr lvl="1"/>
            <a:r>
              <a:rPr lang="nl-NL" b="1"/>
              <a:t>Waarom? </a:t>
            </a:r>
            <a:r>
              <a:rPr lang="nl-NL"/>
              <a:t>Gepubliceerde uitspraken zijn laag hangend fruit</a:t>
            </a:r>
          </a:p>
          <a:p>
            <a:r>
              <a:rPr lang="nl-NL" b="1" i="1">
                <a:solidFill>
                  <a:srgbClr val="FF0000"/>
                </a:solidFill>
              </a:rPr>
              <a:t>probleem: zoals de auteurs beamen, worden de feiten door het Hof geformuleerd met het oog op de </a:t>
            </a:r>
            <a:r>
              <a:rPr lang="nl-NL" b="1" i="1" err="1">
                <a:solidFill>
                  <a:srgbClr val="FF0000"/>
                </a:solidFill>
              </a:rPr>
              <a:t>conclusive</a:t>
            </a:r>
            <a:endParaRPr lang="nl-NL" b="1" i="1">
              <a:solidFill>
                <a:srgbClr val="FF0000"/>
              </a:solidFill>
            </a:endParaRPr>
          </a:p>
          <a:p>
            <a:r>
              <a:rPr lang="nl-NL" b="1"/>
              <a:t>Niet ontvankelijke en andere zaken die in een eerder stadium zijn afgewezen vallen buiten de ‘training data’ </a:t>
            </a:r>
          </a:p>
          <a:p>
            <a:pPr lvl="1"/>
            <a:r>
              <a:rPr lang="nl-NL" b="1"/>
              <a:t>Waarom</a:t>
            </a:r>
            <a:r>
              <a:rPr lang="nl-NL"/>
              <a:t>? Ontvankelijke zaken zijn het laag hangende fruit</a:t>
            </a:r>
          </a:p>
          <a:p>
            <a:r>
              <a:rPr lang="nl-NL" b="1" i="1">
                <a:solidFill>
                  <a:srgbClr val="FF0000"/>
                </a:solidFill>
              </a:rPr>
              <a:t>probleem: deze zaken verschillen mogelijk en dat blijft nu onzichtbaar</a:t>
            </a:r>
          </a:p>
          <a:p>
            <a:r>
              <a:rPr lang="nl-NL" b="1"/>
              <a:t>Data: </a:t>
            </a:r>
            <a:r>
              <a:rPr lang="nl-NL"/>
              <a:t>uitspraken gerelateerd aan art. 3, 6, 8 EVRM</a:t>
            </a:r>
          </a:p>
          <a:p>
            <a:pPr lvl="1"/>
            <a:r>
              <a:rPr lang="nl-NL" b="1"/>
              <a:t>Waarom? </a:t>
            </a:r>
            <a:r>
              <a:rPr lang="nl-NL"/>
              <a:t>Die bieden de meeste data en voldoende van ieder type</a:t>
            </a:r>
          </a:p>
          <a:p>
            <a:r>
              <a:rPr lang="nl-NL" b="1" i="1">
                <a:solidFill>
                  <a:srgbClr val="FF0000"/>
                </a:solidFill>
              </a:rPr>
              <a:t>probleem: de impact van het ‘</a:t>
            </a:r>
            <a:r>
              <a:rPr lang="nl-NL" b="1" i="1" err="1">
                <a:solidFill>
                  <a:srgbClr val="FF0000"/>
                </a:solidFill>
              </a:rPr>
              <a:t>framen</a:t>
            </a:r>
            <a:r>
              <a:rPr lang="nl-NL" b="1" i="1">
                <a:solidFill>
                  <a:srgbClr val="FF0000"/>
                </a:solidFill>
              </a:rPr>
              <a:t>’ van de zaak blijft onzichtbaar (denk aan overlap met art. 5, 7, 9, 10, 14)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Hildebrandt 'Opening Pandora's Box' - 21 June 2019 - THE FUTURE OF OFFICIAL PUBLICATIONS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294967295"/>
          </p:nvPr>
        </p:nvSpPr>
        <p:spPr>
          <a:xfrm>
            <a:off x="30284875" y="16938644"/>
            <a:ext cx="4189897" cy="1062018"/>
          </a:xfrm>
        </p:spPr>
        <p:txBody>
          <a:bodyPr/>
          <a:lstStyle/>
          <a:p>
            <a:fld id="{69E57DC2-970A-4B3E-BB1C-7A09969E49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br>
              <a:rPr lang="en-GB" sz="6300">
                <a:latin typeface="Bauhaus 93" charset="0"/>
                <a:ea typeface="Bauhaus 93" charset="0"/>
                <a:cs typeface="Bauhaus 93" charset="0"/>
              </a:rPr>
            </a:br>
            <a:endParaRPr lang="en-GB" sz="4725">
              <a:latin typeface="Bauhaus 93" charset="0"/>
              <a:ea typeface="Bauhaus 93" charset="0"/>
              <a:cs typeface="Bauhaus 93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19888" y="1219200"/>
            <a:ext cx="33739217" cy="14981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Paper stelt dat:</a:t>
            </a:r>
          </a:p>
          <a:p>
            <a:r>
              <a:rPr lang="nl-NL"/>
              <a:t>Omstandigheden en onderwerpen zijn beste </a:t>
            </a:r>
            <a:r>
              <a:rPr lang="nl-NL" err="1"/>
              <a:t>predictors</a:t>
            </a:r>
            <a:r>
              <a:rPr lang="nl-NL"/>
              <a:t>, in combinatie nog beter</a:t>
            </a:r>
          </a:p>
          <a:p>
            <a:r>
              <a:rPr lang="nl-NL"/>
              <a:t>Recht presteert het laagste, maar</a:t>
            </a:r>
          </a:p>
          <a:p>
            <a:pPr lvl="1"/>
            <a:r>
              <a:rPr lang="nl-NL"/>
              <a:t>In geval van niet-ontvankelijkheid (in gepubliceerde zaken) geen ‘</a:t>
            </a:r>
            <a:r>
              <a:rPr lang="nl-NL" err="1"/>
              <a:t>law</a:t>
            </a:r>
            <a:r>
              <a:rPr lang="nl-NL"/>
              <a:t> </a:t>
            </a:r>
            <a:r>
              <a:rPr lang="nl-NL" err="1"/>
              <a:t>section</a:t>
            </a:r>
            <a:r>
              <a:rPr lang="nl-NL"/>
              <a:t>’</a:t>
            </a:r>
          </a:p>
          <a:p>
            <a:pPr lvl="1"/>
            <a:r>
              <a:rPr lang="nl-NL"/>
              <a:t>In de discussie stellen de auteurs ronduit dat feiten belangrijker zijn dan het recht</a:t>
            </a:r>
          </a:p>
          <a:p>
            <a:pPr lvl="1"/>
            <a:r>
              <a:rPr lang="nl-NL"/>
              <a:t>Zij verklaren dat juridisch realisme realistisch is (</a:t>
            </a:r>
            <a:r>
              <a:rPr lang="nl-NL" err="1"/>
              <a:t>ipv</a:t>
            </a:r>
            <a:r>
              <a:rPr lang="nl-NL"/>
              <a:t> juridisch formalisme)</a:t>
            </a:r>
          </a:p>
          <a:p>
            <a:pPr lvl="1"/>
            <a:endParaRPr lang="nl-NL"/>
          </a:p>
          <a:p>
            <a:pPr marL="0" indent="0">
              <a:buNone/>
            </a:pPr>
            <a:r>
              <a:rPr lang="nl-NL" b="1"/>
              <a:t>Dit is onzin! </a:t>
            </a:r>
          </a:p>
          <a:p>
            <a:pPr lvl="1"/>
            <a:r>
              <a:rPr lang="nl-NL">
                <a:solidFill>
                  <a:srgbClr val="FF0000"/>
                </a:solidFill>
              </a:rPr>
              <a:t>De feiten, zoals geformuleerd door het Hof, lopen vooruit op de conclusie</a:t>
            </a:r>
          </a:p>
          <a:p>
            <a:pPr lvl="1"/>
            <a:r>
              <a:rPr lang="nl-NL">
                <a:solidFill>
                  <a:srgbClr val="FF0000"/>
                </a:solidFill>
              </a:rPr>
              <a:t>In veel gevallen is er geen ‘</a:t>
            </a:r>
            <a:r>
              <a:rPr lang="nl-NL" err="1">
                <a:solidFill>
                  <a:srgbClr val="FF0000"/>
                </a:solidFill>
              </a:rPr>
              <a:t>law</a:t>
            </a:r>
            <a:r>
              <a:rPr lang="nl-NL">
                <a:solidFill>
                  <a:srgbClr val="FF0000"/>
                </a:solidFill>
              </a:rPr>
              <a:t> </a:t>
            </a:r>
            <a:r>
              <a:rPr lang="nl-NL" err="1">
                <a:solidFill>
                  <a:srgbClr val="FF0000"/>
                </a:solidFill>
              </a:rPr>
              <a:t>section</a:t>
            </a:r>
            <a:r>
              <a:rPr lang="nl-NL">
                <a:solidFill>
                  <a:srgbClr val="FF0000"/>
                </a:solidFill>
              </a:rPr>
              <a:t>’</a:t>
            </a:r>
          </a:p>
          <a:p>
            <a:pPr lvl="1"/>
            <a:r>
              <a:rPr lang="nl-NL">
                <a:solidFill>
                  <a:srgbClr val="FF0000"/>
                </a:solidFill>
              </a:rPr>
              <a:t>De tegenstelling tussen juridische realisme en formalisme is problematisch </a:t>
            </a:r>
          </a:p>
          <a:p>
            <a:pPr lvl="2"/>
            <a:r>
              <a:rPr lang="nl-NL">
                <a:solidFill>
                  <a:srgbClr val="FF0000"/>
                </a:solidFill>
              </a:rPr>
              <a:t>twee vormen van positivisme (even </a:t>
            </a:r>
            <a:r>
              <a:rPr lang="nl-NL" err="1">
                <a:solidFill>
                  <a:srgbClr val="FF0000"/>
                </a:solidFill>
              </a:rPr>
              <a:t>naief</a:t>
            </a:r>
            <a:r>
              <a:rPr lang="nl-NL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nl-NL">
                <a:solidFill>
                  <a:srgbClr val="FF0000"/>
                </a:solidFill>
              </a:rPr>
              <a:t>Belang hechten aan positief recht is niet hetzelfde als positivisme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Hildebrandt 'Opening Pandora's Box' - 21 June 2019 - THE FUTURE OF OFFICIAL PUBLICATIONS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294967295"/>
          </p:nvPr>
        </p:nvSpPr>
        <p:spPr>
          <a:xfrm>
            <a:off x="30284875" y="16938644"/>
            <a:ext cx="4189897" cy="1062018"/>
          </a:xfrm>
        </p:spPr>
        <p:txBody>
          <a:bodyPr/>
          <a:lstStyle/>
          <a:p>
            <a:fld id="{69E57DC2-970A-4B3E-BB1C-7A09969E49D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6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0889-3C37-784E-8EE9-2969A4CD1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sz="9600">
                <a:latin typeface="Britannic Bold" panose="020B0903060703020204" pitchFamily="34" charset="77"/>
              </a:rPr>
              <a:t>Beschikbaar maken van juridische teksten als </a:t>
            </a:r>
            <a:br>
              <a:rPr lang="nl-NL" sz="9600">
                <a:latin typeface="Britannic Bold" panose="020B0903060703020204" pitchFamily="34" charset="77"/>
              </a:rPr>
            </a:br>
            <a:r>
              <a:rPr lang="nl-NL" sz="9600">
                <a:latin typeface="Britannic Bold" panose="020B0903060703020204" pitchFamily="34" charset="77"/>
              </a:rPr>
              <a:t>machinaal leesbare tekst</a:t>
            </a:r>
            <a:br>
              <a:rPr lang="nl-NL"/>
            </a:b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E9B36-E3B7-8947-85D5-40769129C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6600" dirty="0"/>
          </a:p>
          <a:p>
            <a:r>
              <a:rPr lang="nl-NL" sz="6600" b="1" dirty="0">
                <a:solidFill>
                  <a:srgbClr val="FF0000"/>
                </a:solidFill>
              </a:rPr>
              <a:t>Prima facie: </a:t>
            </a:r>
            <a:r>
              <a:rPr lang="nl-NL" sz="6600" dirty="0"/>
              <a:t>democratisering van het recht</a:t>
            </a:r>
          </a:p>
          <a:p>
            <a:pPr lvl="1"/>
            <a:r>
              <a:rPr lang="nl-NL" sz="6600" dirty="0"/>
              <a:t>Beschikbaarheid van bindende juridische teksten</a:t>
            </a:r>
          </a:p>
          <a:p>
            <a:pPr lvl="1"/>
            <a:r>
              <a:rPr lang="nl-NL" sz="6600" dirty="0"/>
              <a:t>Zodanig data iedereen daar hun voordeel mee kunnen doen: </a:t>
            </a:r>
          </a:p>
          <a:p>
            <a:pPr lvl="2"/>
            <a:r>
              <a:rPr lang="nl-NL" sz="6000" dirty="0"/>
              <a:t>Justitie</a:t>
            </a:r>
          </a:p>
          <a:p>
            <a:pPr lvl="2"/>
            <a:r>
              <a:rPr lang="nl-NL" sz="6000" dirty="0"/>
              <a:t>Advocatuur</a:t>
            </a:r>
          </a:p>
          <a:p>
            <a:pPr lvl="2"/>
            <a:r>
              <a:rPr lang="nl-NL" sz="6000" dirty="0"/>
              <a:t>Justitiabele</a:t>
            </a:r>
          </a:p>
          <a:p>
            <a:pPr lvl="2"/>
            <a:r>
              <a:rPr lang="nl-NL" sz="6000" dirty="0"/>
              <a:t>Wetenschap</a:t>
            </a:r>
          </a:p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0D3ED-567F-294F-96A9-DECDF2EF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08596-AD5D-6A41-A0C3-876F3B61B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741E6-9E31-7F49-AA60-7BD4E8A0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806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0889-3C37-784E-8EE9-2969A4CD1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sz="9600">
                <a:latin typeface="Britannic Bold" panose="020B0903060703020204" pitchFamily="34" charset="77"/>
              </a:rPr>
              <a:t>Beschikbaar maken van juridische teksten als </a:t>
            </a:r>
            <a:br>
              <a:rPr lang="nl-NL" sz="9600">
                <a:latin typeface="Britannic Bold" panose="020B0903060703020204" pitchFamily="34" charset="77"/>
              </a:rPr>
            </a:br>
            <a:r>
              <a:rPr lang="nl-NL" sz="9600">
                <a:latin typeface="Britannic Bold" panose="020B0903060703020204" pitchFamily="34" charset="77"/>
              </a:rPr>
              <a:t>machinaal leesbare tekst</a:t>
            </a:r>
            <a:br>
              <a:rPr lang="nl-NL"/>
            </a:b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E9B36-E3B7-8947-85D5-40769129C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sz="6600" b="1" dirty="0">
                <a:solidFill>
                  <a:srgbClr val="FF0000"/>
                </a:solidFill>
              </a:rPr>
              <a:t>Bij nader inzien: </a:t>
            </a:r>
            <a:r>
              <a:rPr lang="nl-NL" sz="6600" dirty="0" err="1"/>
              <a:t>commodificatie</a:t>
            </a:r>
            <a:r>
              <a:rPr lang="nl-NL" sz="6600" dirty="0"/>
              <a:t> van het recht</a:t>
            </a:r>
          </a:p>
          <a:p>
            <a:pPr lvl="1"/>
            <a:r>
              <a:rPr lang="nl-NL" sz="6600" dirty="0"/>
              <a:t>Beschikbaarheid van machinaal leesbare tekst = ‘laag hangend fruit’</a:t>
            </a:r>
          </a:p>
          <a:p>
            <a:pPr lvl="1"/>
            <a:r>
              <a:rPr lang="nl-NL" sz="6600" dirty="0"/>
              <a:t>Zodanig data iedereen daar hun voordeel mee kunnen doen: </a:t>
            </a:r>
          </a:p>
          <a:p>
            <a:pPr lvl="2"/>
            <a:r>
              <a:rPr lang="nl-NL" sz="6000" dirty="0"/>
              <a:t>Justitie en OM die zelfde software gaan gebruiken voor </a:t>
            </a:r>
            <a:r>
              <a:rPr lang="nl-NL" sz="6000" dirty="0" err="1"/>
              <a:t>analytics</a:t>
            </a:r>
            <a:r>
              <a:rPr lang="nl-NL" sz="6000" dirty="0"/>
              <a:t>? </a:t>
            </a:r>
          </a:p>
          <a:p>
            <a:pPr lvl="2"/>
            <a:r>
              <a:rPr lang="nl-NL" sz="6000" dirty="0"/>
              <a:t>Big </a:t>
            </a:r>
            <a:r>
              <a:rPr lang="nl-NL" sz="6000" dirty="0" err="1"/>
              <a:t>Law</a:t>
            </a:r>
            <a:r>
              <a:rPr lang="nl-NL" sz="6000" dirty="0"/>
              <a:t> &amp; Big Tech? </a:t>
            </a:r>
          </a:p>
          <a:p>
            <a:pPr lvl="2"/>
            <a:r>
              <a:rPr lang="nl-NL" sz="6000" dirty="0"/>
              <a:t>Burgers die eigen software gaan ontwikkelen?</a:t>
            </a:r>
          </a:p>
          <a:p>
            <a:pPr lvl="2"/>
            <a:r>
              <a:rPr lang="nl-NL" sz="6000" dirty="0"/>
              <a:t>Wetenschap die reproduceerbaarheidscrisis gaat introduceren in </a:t>
            </a:r>
            <a:r>
              <a:rPr lang="nl-NL" sz="6000" dirty="0" err="1"/>
              <a:t>computationele</a:t>
            </a:r>
            <a:r>
              <a:rPr lang="nl-NL" sz="6000" dirty="0"/>
              <a:t> rechtswetenschap</a:t>
            </a:r>
          </a:p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0D3ED-567F-294F-96A9-DECDF2EF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08596-AD5D-6A41-A0C3-876F3B61B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741E6-9E31-7F49-AA60-7BD4E8A0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16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0889-3C37-784E-8EE9-2969A4CD1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sz="9600">
                <a:latin typeface="Britannic Bold" panose="020B0903060703020204" pitchFamily="34" charset="77"/>
              </a:rPr>
              <a:t>Beschikbaar maken van juridische teksten als </a:t>
            </a:r>
            <a:br>
              <a:rPr lang="nl-NL" sz="9600">
                <a:latin typeface="Britannic Bold" panose="020B0903060703020204" pitchFamily="34" charset="77"/>
              </a:rPr>
            </a:br>
            <a:r>
              <a:rPr lang="nl-NL" sz="9600">
                <a:latin typeface="Britannic Bold" panose="020B0903060703020204" pitchFamily="34" charset="77"/>
              </a:rPr>
              <a:t>machinaal leesbare tekst</a:t>
            </a:r>
            <a:br>
              <a:rPr lang="nl-NL"/>
            </a:b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E9B36-E3B7-8947-85D5-40769129C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888" y="6000221"/>
            <a:ext cx="34766012" cy="940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7200" b="1" dirty="0"/>
              <a:t>Zal dit toegang tot het recht vergroten? </a:t>
            </a:r>
          </a:p>
          <a:p>
            <a:r>
              <a:rPr lang="nl-NL" sz="6600" dirty="0"/>
              <a:t>Ja, als de software waarmee analyses en voorspellingen worden gemaakt:</a:t>
            </a:r>
          </a:p>
          <a:p>
            <a:pPr lvl="1"/>
            <a:r>
              <a:rPr lang="nl-NL" sz="6600" dirty="0"/>
              <a:t>statistisch </a:t>
            </a:r>
            <a:r>
              <a:rPr lang="nl-NL" sz="6600" dirty="0" err="1"/>
              <a:t>narekenbaar</a:t>
            </a:r>
            <a:r>
              <a:rPr lang="nl-NL" sz="6600" dirty="0"/>
              <a:t> is, geen ‘</a:t>
            </a:r>
            <a:r>
              <a:rPr lang="nl-NL" sz="6600" dirty="0" err="1"/>
              <a:t>fallacies</a:t>
            </a:r>
            <a:r>
              <a:rPr lang="nl-NL" sz="6600" dirty="0"/>
              <a:t>’ verbergt</a:t>
            </a:r>
          </a:p>
          <a:p>
            <a:pPr lvl="1"/>
            <a:r>
              <a:rPr lang="nl-NL" sz="6600" dirty="0"/>
              <a:t>vergeleken kan worden met andere software met een ander </a:t>
            </a:r>
            <a:r>
              <a:rPr lang="nl-NL" sz="6600" dirty="0" err="1"/>
              <a:t>onderzoeksontwerp</a:t>
            </a:r>
            <a:endParaRPr lang="nl-NL" sz="6600" dirty="0"/>
          </a:p>
          <a:p>
            <a:pPr lvl="1"/>
            <a:r>
              <a:rPr lang="nl-NL" sz="6600" dirty="0"/>
              <a:t>met visualisering werkt zodanig dat </a:t>
            </a:r>
            <a:r>
              <a:rPr lang="nl-NL" sz="6600" dirty="0" err="1"/>
              <a:t>fallacies</a:t>
            </a:r>
            <a:r>
              <a:rPr lang="nl-NL" sz="6600" dirty="0"/>
              <a:t> vermeden worden </a:t>
            </a:r>
          </a:p>
          <a:p>
            <a:pPr lvl="1"/>
            <a:r>
              <a:rPr lang="nl-NL" sz="6600" dirty="0"/>
              <a:t>bespeelbaar is voor justitiabele (</a:t>
            </a:r>
            <a:r>
              <a:rPr lang="nl-NL" sz="6600" dirty="0" err="1"/>
              <a:t>sensitivity</a:t>
            </a:r>
            <a:r>
              <a:rPr lang="nl-NL" sz="6600" dirty="0"/>
              <a:t> analysis, </a:t>
            </a:r>
            <a:r>
              <a:rPr lang="nl-NL" sz="6600" dirty="0" err="1"/>
              <a:t>counterfactuals</a:t>
            </a:r>
            <a:r>
              <a:rPr lang="nl-NL" sz="6600" dirty="0"/>
              <a:t>)</a:t>
            </a:r>
          </a:p>
          <a:p>
            <a:pPr lvl="1"/>
            <a:r>
              <a:rPr lang="nl-NL" sz="6600" dirty="0"/>
              <a:t>even beschikbaar en hanteerbaar is voor individuele justitiabele als voor bv Big </a:t>
            </a:r>
            <a:r>
              <a:rPr lang="nl-NL" sz="6600" dirty="0" err="1"/>
              <a:t>Law</a:t>
            </a:r>
            <a:endParaRPr lang="nl-NL" sz="6600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2"/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0D3ED-567F-294F-96A9-DECDF2EF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08596-AD5D-6A41-A0C3-876F3B61B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741E6-9E31-7F49-AA60-7BD4E8A0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70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BB84-9889-3841-84B2-994C5572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9FC6D-D255-BE44-AF26-8453EE0D2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A7BA1-997B-3A45-8B1A-098E9F09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F99D9-6AFB-9241-BBCA-0FC24771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4</a:t>
            </a:fld>
            <a:endParaRPr lang="fr-B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048F5-3D90-0B42-A024-5F01E6D14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0"/>
            <a:ext cx="37052250" cy="16841932"/>
          </a:xfrm>
        </p:spPr>
      </p:pic>
    </p:spTree>
    <p:extLst>
      <p:ext uri="{BB962C8B-B14F-4D97-AF65-F5344CB8AC3E}">
        <p14:creationId xmlns:p14="http://schemas.microsoft.com/office/powerpoint/2010/main" val="3543206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816A-BE3A-2746-A005-B571A15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latin typeface="Britannic Bold" panose="020B0903060703020204" pitchFamily="34" charset="77"/>
              </a:rPr>
              <a:t>‘</a:t>
            </a:r>
            <a:r>
              <a:rPr lang="nl-NL" err="1">
                <a:latin typeface="Britannic Bold" panose="020B0903060703020204" pitchFamily="34" charset="77"/>
              </a:rPr>
              <a:t>Affordances</a:t>
            </a:r>
            <a:r>
              <a:rPr lang="nl-NL">
                <a:latin typeface="Britannic Bold" panose="020B0903060703020204" pitchFamily="34" charset="77"/>
              </a:rPr>
              <a:t>’ van code-gestuurde 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5F032-84CF-5C4A-A8E7-21A0913D2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888" y="4724400"/>
            <a:ext cx="33739217" cy="10676167"/>
          </a:xfrm>
        </p:spPr>
        <p:txBody>
          <a:bodyPr/>
          <a:lstStyle/>
          <a:p>
            <a:r>
              <a:rPr lang="nl-NL" sz="6600" dirty="0"/>
              <a:t>IFTTT: Volledig gedetermineerd (logica, geen statistiek)</a:t>
            </a:r>
          </a:p>
          <a:p>
            <a:r>
              <a:rPr lang="nl-NL" sz="6600" dirty="0"/>
              <a:t>Geautomatiseerde beslis</a:t>
            </a:r>
            <a:r>
              <a:rPr lang="nl-NL" sz="6600" i="1" dirty="0"/>
              <a:t>ondersteuning</a:t>
            </a:r>
            <a:r>
              <a:rPr lang="nl-NL" sz="6600" dirty="0"/>
              <a:t> of beslis</a:t>
            </a:r>
            <a:r>
              <a:rPr lang="nl-NL" sz="6600" i="1" dirty="0"/>
              <a:t>systemen</a:t>
            </a:r>
          </a:p>
          <a:p>
            <a:pPr marL="2535068" lvl="1" indent="-1143000">
              <a:buFont typeface="+mj-lt"/>
              <a:buAutoNum type="arabicPeriod"/>
            </a:pPr>
            <a:r>
              <a:rPr lang="nl-NL" sz="6600" dirty="0"/>
              <a:t>Rol van menselijke tussenkomst bij ondersteuning (theater of werkelijk)</a:t>
            </a:r>
          </a:p>
          <a:p>
            <a:pPr marL="2535068" lvl="1" indent="-1143000">
              <a:buFont typeface="+mj-lt"/>
              <a:buAutoNum type="arabicPeriod"/>
            </a:pPr>
            <a:r>
              <a:rPr lang="nl-NL" sz="6600" dirty="0"/>
              <a:t>Code is per definitie over- en </a:t>
            </a:r>
            <a:r>
              <a:rPr lang="nl-NL" sz="6600" dirty="0" err="1"/>
              <a:t>under-inclusive</a:t>
            </a:r>
            <a:r>
              <a:rPr lang="nl-NL" sz="6600" dirty="0"/>
              <a:t>, want niet adaptief</a:t>
            </a:r>
          </a:p>
          <a:p>
            <a:pPr marL="2535068" lvl="1" indent="-1143000">
              <a:buFont typeface="+mj-lt"/>
              <a:buAutoNum type="arabicPeriod"/>
            </a:pPr>
            <a:r>
              <a:rPr lang="nl-NL" sz="6600" dirty="0" err="1"/>
              <a:t>Self-executing</a:t>
            </a:r>
            <a:r>
              <a:rPr lang="nl-NL" sz="6600" dirty="0"/>
              <a:t> scripts (niet-adaptief, geen speelruimte)</a:t>
            </a:r>
          </a:p>
          <a:p>
            <a:r>
              <a:rPr lang="nl-NL" sz="6600" dirty="0"/>
              <a:t>Hype: blockchain, gedistribueerde en mogelijk gedecentraliseerde architectuur</a:t>
            </a:r>
          </a:p>
          <a:p>
            <a:pPr lvl="1"/>
            <a:r>
              <a:rPr lang="nl-NL" sz="6600" dirty="0"/>
              <a:t>Vereist vertrouwen in: </a:t>
            </a:r>
            <a:r>
              <a:rPr lang="nl-NL" sz="6600" dirty="0" err="1"/>
              <a:t>core</a:t>
            </a:r>
            <a:r>
              <a:rPr lang="nl-NL" sz="6600" dirty="0"/>
              <a:t> code </a:t>
            </a:r>
            <a:r>
              <a:rPr lang="nl-NL" sz="6600" dirty="0" err="1"/>
              <a:t>developers</a:t>
            </a:r>
            <a:r>
              <a:rPr lang="nl-NL" sz="6600" dirty="0"/>
              <a:t>, </a:t>
            </a:r>
            <a:r>
              <a:rPr lang="nl-NL" sz="6600" dirty="0" err="1"/>
              <a:t>miners</a:t>
            </a:r>
            <a:r>
              <a:rPr lang="nl-NL" sz="6600" dirty="0"/>
              <a:t>, programmataal ontwikkelaars, keuze code in kwestie (bij </a:t>
            </a:r>
            <a:r>
              <a:rPr lang="nl-NL" sz="6600" dirty="0" err="1"/>
              <a:t>permissioned</a:t>
            </a:r>
            <a:r>
              <a:rPr lang="nl-NL" sz="6600" dirty="0"/>
              <a:t> ook in institutie)</a:t>
            </a:r>
          </a:p>
          <a:p>
            <a:pPr lvl="1"/>
            <a:r>
              <a:rPr lang="nl-NL" sz="6600" dirty="0"/>
              <a:t>Zelf-uitvoerende code kan niet worden gestopt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CAA82-ED97-0646-A71D-2A42D1D0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3D24-6E30-E14D-BD8F-8BFEADA24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64009-A207-0E42-A4EF-99D3E3BE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898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816A-BE3A-2746-A005-B571A15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latin typeface="Britannic Bold" panose="020B0903060703020204" pitchFamily="34" charset="77"/>
              </a:rPr>
              <a:t>‘</a:t>
            </a:r>
            <a:r>
              <a:rPr lang="nl-NL" err="1">
                <a:latin typeface="Britannic Bold" panose="020B0903060703020204" pitchFamily="34" charset="77"/>
              </a:rPr>
              <a:t>Affordances</a:t>
            </a:r>
            <a:r>
              <a:rPr lang="nl-NL">
                <a:latin typeface="Britannic Bold" panose="020B0903060703020204" pitchFamily="34" charset="77"/>
              </a:rPr>
              <a:t>’ van code-gestuurd recht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5F032-84CF-5C4A-A8E7-21A0913D2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6600" dirty="0"/>
              <a:t>Zelfrijdend recht: </a:t>
            </a:r>
          </a:p>
          <a:p>
            <a:pPr lvl="1"/>
            <a:r>
              <a:rPr lang="nl-NL" sz="6600" dirty="0"/>
              <a:t>Formalisering, </a:t>
            </a:r>
            <a:r>
              <a:rPr lang="nl-NL" sz="6600" dirty="0" err="1"/>
              <a:t>disambiguisering</a:t>
            </a:r>
            <a:r>
              <a:rPr lang="nl-NL" sz="6600" dirty="0"/>
              <a:t> leidt tot over- en onder-</a:t>
            </a:r>
            <a:r>
              <a:rPr lang="nl-NL" sz="6600" dirty="0" err="1"/>
              <a:t>inclusiviteit</a:t>
            </a:r>
            <a:r>
              <a:rPr lang="nl-NL" sz="6600" dirty="0"/>
              <a:t> van regels</a:t>
            </a:r>
          </a:p>
          <a:p>
            <a:pPr lvl="1"/>
            <a:r>
              <a:rPr lang="nl-NL" sz="6600" dirty="0"/>
              <a:t>De logica klopt, maar of de inhoud klopt is andere zaak</a:t>
            </a:r>
          </a:p>
          <a:p>
            <a:pPr lvl="1"/>
            <a:r>
              <a:rPr lang="nl-NL" sz="6600" dirty="0"/>
              <a:t>Regelgeving, interpretatie en uitvoering in een hand, ex ante</a:t>
            </a:r>
          </a:p>
          <a:p>
            <a:pPr lvl="2"/>
            <a:r>
              <a:rPr lang="nl-NL" sz="6075" dirty="0"/>
              <a:t>Niet-adaptief, houterig, omslachtig</a:t>
            </a:r>
          </a:p>
          <a:p>
            <a:pPr lvl="2"/>
            <a:r>
              <a:rPr lang="nl-NL" sz="6075" dirty="0"/>
              <a:t>Fouten worden mee-geautomatiseerd</a:t>
            </a:r>
          </a:p>
          <a:p>
            <a:pPr lvl="2"/>
            <a:r>
              <a:rPr lang="nl-NL" sz="6075" dirty="0"/>
              <a:t>Rechtsbescherming lastig, ex post</a:t>
            </a:r>
          </a:p>
          <a:p>
            <a:pPr lvl="1"/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CAA82-ED97-0646-A71D-2A42D1D0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3D24-6E30-E14D-BD8F-8BFEADA24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64009-A207-0E42-A4EF-99D3E3BE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55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62A2E-21A0-CF41-A47A-E9551B13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err="1">
                <a:latin typeface="Britannic Bold" panose="020B0903060703020204" pitchFamily="34" charset="77"/>
              </a:rPr>
              <a:t>Afsluiting</a:t>
            </a:r>
            <a:r>
              <a:rPr lang="en-GB" dirty="0">
                <a:latin typeface="Britannic Bold" panose="020B0903060703020204" pitchFamily="34" charset="77"/>
              </a:rPr>
              <a:t>: ‘legal tech’ is </a:t>
            </a:r>
            <a:r>
              <a:rPr lang="en-GB" dirty="0" err="1">
                <a:latin typeface="Britannic Bold" panose="020B0903060703020204" pitchFamily="34" charset="77"/>
              </a:rPr>
              <a:t>geen</a:t>
            </a:r>
            <a:r>
              <a:rPr lang="en-GB" dirty="0">
                <a:latin typeface="Britannic Bold" panose="020B0903060703020204" pitchFamily="34" charset="77"/>
              </a:rPr>
              <a:t> panacea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149D6-BFAC-4F42-BE82-7F24C1711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888" y="4572000"/>
            <a:ext cx="33739217" cy="11628597"/>
          </a:xfrm>
        </p:spPr>
        <p:txBody>
          <a:bodyPr>
            <a:normAutofit lnSpcReduction="10000"/>
          </a:bodyPr>
          <a:lstStyle/>
          <a:p>
            <a:r>
              <a:rPr lang="nl-NL" sz="6600" dirty="0">
                <a:solidFill>
                  <a:srgbClr val="FF0000"/>
                </a:solidFill>
              </a:rPr>
              <a:t>Recht is ordening (doelgerichtheid) op een wijze die bescherming biedt (rechtvaardigheid): </a:t>
            </a:r>
          </a:p>
          <a:p>
            <a:pPr lvl="1"/>
            <a:r>
              <a:rPr lang="nl-NL" sz="6600" dirty="0"/>
              <a:t>In individuele gevallen (distributieve en proportionele rechtvaardigheid)</a:t>
            </a:r>
          </a:p>
          <a:p>
            <a:pPr lvl="1"/>
            <a:r>
              <a:rPr lang="nl-NL" sz="6600" dirty="0"/>
              <a:t>Met het oog op toekomstige gevallen (</a:t>
            </a:r>
            <a:r>
              <a:rPr lang="nl-NL" sz="6600" dirty="0" err="1"/>
              <a:t>rechtzekerheid</a:t>
            </a:r>
            <a:r>
              <a:rPr lang="nl-NL" sz="6600" dirty="0"/>
              <a:t>)</a:t>
            </a:r>
          </a:p>
          <a:p>
            <a:pPr lvl="1"/>
            <a:endParaRPr lang="nl-NL" sz="6600" dirty="0"/>
          </a:p>
          <a:p>
            <a:r>
              <a:rPr lang="nl-NL" sz="6600" dirty="0">
                <a:solidFill>
                  <a:srgbClr val="FF0000"/>
                </a:solidFill>
              </a:rPr>
              <a:t>Legal </a:t>
            </a:r>
            <a:r>
              <a:rPr lang="nl-NL" sz="6600" dirty="0" err="1">
                <a:solidFill>
                  <a:srgbClr val="FF0000"/>
                </a:solidFill>
              </a:rPr>
              <a:t>tech</a:t>
            </a:r>
            <a:r>
              <a:rPr lang="nl-NL" sz="6600" dirty="0">
                <a:solidFill>
                  <a:srgbClr val="FF0000"/>
                </a:solidFill>
              </a:rPr>
              <a:t> is ‘leuk’ en</a:t>
            </a:r>
            <a:r>
              <a:rPr lang="nl-NL" sz="6600" b="1" dirty="0">
                <a:solidFill>
                  <a:srgbClr val="FF0000"/>
                </a:solidFill>
              </a:rPr>
              <a:t> lijkt </a:t>
            </a:r>
            <a:r>
              <a:rPr lang="nl-NL" sz="6600" dirty="0">
                <a:solidFill>
                  <a:srgbClr val="FF0000"/>
                </a:solidFill>
              </a:rPr>
              <a:t>efficiency en effectiviteit te vergroten, maar</a:t>
            </a:r>
          </a:p>
          <a:p>
            <a:pPr lvl="1"/>
            <a:r>
              <a:rPr lang="nl-NL" sz="6600" dirty="0"/>
              <a:t>Valkuilen en landmijnen </a:t>
            </a:r>
          </a:p>
          <a:p>
            <a:pPr lvl="1"/>
            <a:r>
              <a:rPr lang="nl-NL" sz="6600" dirty="0"/>
              <a:t>Vraagt investering in methodologie </a:t>
            </a:r>
            <a:r>
              <a:rPr lang="nl-NL" sz="6600" dirty="0" err="1"/>
              <a:t>computationele</a:t>
            </a:r>
            <a:r>
              <a:rPr lang="nl-NL" sz="6600" dirty="0"/>
              <a:t> methoden vanuit rechtsstatelijk perspectief</a:t>
            </a:r>
          </a:p>
          <a:p>
            <a:pPr lvl="1"/>
            <a:r>
              <a:rPr lang="nl-NL" sz="6600" dirty="0"/>
              <a:t>Kijk altijd heel concreet: wat zijn de </a:t>
            </a:r>
            <a:r>
              <a:rPr lang="nl-NL" sz="6600" dirty="0" err="1"/>
              <a:t>affordances</a:t>
            </a:r>
            <a:r>
              <a:rPr lang="nl-NL" sz="6600" dirty="0"/>
              <a:t>: </a:t>
            </a:r>
            <a:br>
              <a:rPr lang="nl-NL" sz="6600" dirty="0"/>
            </a:br>
            <a:r>
              <a:rPr lang="nl-NL" sz="6600" dirty="0"/>
              <a:t>(1) welk probleem wordt opgelost, (2) welke niet, (3) welke komen erbij? 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A22D8-CCC1-BE43-8BCF-460114B1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30830-2CDF-8D44-B896-68E7F464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EFD5-B3C0-844D-AC02-1A284539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2895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4EE0-1540-8942-89F1-81124AEB5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0519D-3814-F549-8A8D-FFA1702FC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67B30-8EB3-FA40-8BC8-72F89E4A9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58F68-6F11-7F45-88C8-E7524819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6B9AB-73A8-A748-960E-06A9CA8D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43</a:t>
            </a:fld>
            <a:endParaRPr lang="fr-BE"/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B9BEDABA-3F33-2C4C-8672-F80B4ADE1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165" y="107918"/>
            <a:ext cx="22507120" cy="177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9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9E493-02AD-DB4C-BD31-011243B3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1800066"/>
            <a:ext cx="16002001" cy="13020834"/>
          </a:xfrm>
        </p:spPr>
        <p:txBody>
          <a:bodyPr/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7200" dirty="0"/>
              <a:t>“de kern reden voor hun zaak was</a:t>
            </a:r>
            <a:br>
              <a:rPr lang="en-US" sz="7200" dirty="0"/>
            </a:br>
            <a:r>
              <a:rPr lang="en-US" sz="7200" dirty="0"/>
              <a:t>‘de </a:t>
            </a:r>
            <a:r>
              <a:rPr lang="en-US" sz="7200" dirty="0" err="1"/>
              <a:t>bescherming</a:t>
            </a:r>
            <a:r>
              <a:rPr lang="en-US" sz="7200" dirty="0"/>
              <a:t> van het </a:t>
            </a:r>
            <a:r>
              <a:rPr lang="en-US" sz="7200" dirty="0" err="1"/>
              <a:t>juridische</a:t>
            </a:r>
            <a:r>
              <a:rPr lang="en-US" sz="7200" dirty="0"/>
              <a:t> </a:t>
            </a:r>
            <a:r>
              <a:rPr lang="en-US" sz="7200" dirty="0" err="1"/>
              <a:t>beroep</a:t>
            </a:r>
            <a:r>
              <a:rPr lang="en-US" sz="7200" dirty="0"/>
              <a:t> </a:t>
            </a:r>
            <a:r>
              <a:rPr lang="en-US" sz="7200" dirty="0" err="1"/>
              <a:t>tegen</a:t>
            </a:r>
            <a:r>
              <a:rPr lang="en-US" sz="7200" dirty="0"/>
              <a:t> </a:t>
            </a:r>
            <a:r>
              <a:rPr lang="en-US" sz="7200" dirty="0" err="1"/>
              <a:t>niet</a:t>
            </a:r>
            <a:r>
              <a:rPr lang="en-US" sz="7200" dirty="0"/>
              <a:t> </a:t>
            </a:r>
            <a:r>
              <a:rPr lang="en-US" sz="7200" dirty="0" err="1"/>
              <a:t>gekwalificeerde</a:t>
            </a:r>
            <a:r>
              <a:rPr lang="en-US" sz="7200" dirty="0"/>
              <a:t> </a:t>
            </a:r>
            <a:r>
              <a:rPr lang="en-US" sz="7200" dirty="0" err="1"/>
              <a:t>concurrentie</a:t>
            </a:r>
            <a:r>
              <a:rPr lang="en-US" sz="7200" dirty="0"/>
              <a:t>’.” 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597C4-E6FF-0A47-9B78-4685FC03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1A147-848E-A845-9D18-D968AF73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CA143-D7AB-B644-8FAD-D1652D7A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5</a:t>
            </a:fld>
            <a:endParaRPr lang="fr-BE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52165ED-449C-EE46-A24E-C3925B197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864" y="0"/>
            <a:ext cx="22500586" cy="16938645"/>
          </a:xfrm>
        </p:spPr>
      </p:pic>
    </p:spTree>
    <p:extLst>
      <p:ext uri="{BB962C8B-B14F-4D97-AF65-F5344CB8AC3E}">
        <p14:creationId xmlns:p14="http://schemas.microsoft.com/office/powerpoint/2010/main" val="405190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F8B6-F41F-C64C-BA12-A03137A8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066800"/>
            <a:ext cx="10351375" cy="15087600"/>
          </a:xfrm>
        </p:spPr>
        <p:txBody>
          <a:bodyPr/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6000" dirty="0"/>
              <a:t>Recht als</a:t>
            </a:r>
            <a:br>
              <a:rPr lang="nl-NL" sz="6000" dirty="0"/>
            </a:br>
            <a:r>
              <a:rPr lang="nl-NL" sz="6000" dirty="0"/>
              <a:t>‘markt van juridische dienstverlening’</a:t>
            </a:r>
            <a:br>
              <a:rPr lang="nl-NL" sz="6000" dirty="0"/>
            </a:br>
            <a:br>
              <a:rPr lang="nl-NL" sz="6000" dirty="0"/>
            </a:br>
            <a:r>
              <a:rPr lang="nl-NL" sz="6000" dirty="0"/>
              <a:t>Rechtssubjecten als</a:t>
            </a:r>
            <a:br>
              <a:rPr lang="nl-NL" sz="6000" dirty="0"/>
            </a:br>
            <a:r>
              <a:rPr lang="nl-NL" sz="6000" dirty="0"/>
              <a:t>‘consumenten’</a:t>
            </a:r>
            <a:endParaRPr lang="nl-NL" sz="5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631B1F-9B56-274F-9CF9-FEF4DDC7C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575" y="-1"/>
            <a:ext cx="29748875" cy="1693864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46B9B-8684-944A-9295-4F7439D4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52AE2-C54F-4742-9206-229BBB003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FA62A-00F1-234F-9D08-121071F8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886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CD1C-9A17-C440-A749-CCB9EB18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889" y="1800066"/>
            <a:ext cx="17087612" cy="14392434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sz="6600" dirty="0"/>
              <a:t>In </a:t>
            </a:r>
            <a:r>
              <a:rPr lang="en-GB" sz="6600" dirty="0" err="1"/>
              <a:t>lijn</a:t>
            </a:r>
            <a:r>
              <a:rPr lang="en-GB" sz="6600" dirty="0"/>
              <a:t> met </a:t>
            </a:r>
            <a:r>
              <a:rPr lang="en-GB" sz="6600" dirty="0" err="1"/>
              <a:t>diezelfde</a:t>
            </a:r>
            <a:r>
              <a:rPr lang="en-GB" sz="6600" dirty="0"/>
              <a:t> </a:t>
            </a:r>
            <a:r>
              <a:rPr lang="en-GB" sz="6600" dirty="0" err="1"/>
              <a:t>tendens</a:t>
            </a:r>
            <a:r>
              <a:rPr lang="en-GB" sz="6600" dirty="0"/>
              <a:t>:</a:t>
            </a:r>
            <a:br>
              <a:rPr lang="en-GB" sz="6600" dirty="0"/>
            </a:br>
            <a:br>
              <a:rPr lang="en-GB" sz="6600" dirty="0"/>
            </a:br>
            <a:r>
              <a:rPr lang="en-GB" sz="6600" dirty="0" err="1"/>
              <a:t>recht</a:t>
            </a:r>
            <a:r>
              <a:rPr lang="en-GB" sz="6600" dirty="0"/>
              <a:t> </a:t>
            </a:r>
            <a:r>
              <a:rPr lang="en-GB" sz="6600" dirty="0" err="1"/>
              <a:t>als</a:t>
            </a:r>
            <a:r>
              <a:rPr lang="en-GB" sz="6600" dirty="0"/>
              <a:t> </a:t>
            </a:r>
            <a:br>
              <a:rPr lang="en-GB" sz="6600" dirty="0"/>
            </a:br>
            <a:r>
              <a:rPr lang="en-GB" sz="6600" dirty="0"/>
              <a:t>‘</a:t>
            </a:r>
            <a:r>
              <a:rPr lang="en-GB" sz="6600" dirty="0" err="1"/>
              <a:t>juridische</a:t>
            </a:r>
            <a:r>
              <a:rPr lang="en-GB" sz="6600" dirty="0"/>
              <a:t> </a:t>
            </a:r>
            <a:r>
              <a:rPr lang="en-GB" sz="6600" dirty="0" err="1"/>
              <a:t>diensverlening</a:t>
            </a:r>
            <a:r>
              <a:rPr lang="en-GB" sz="6600" dirty="0"/>
              <a:t>’ </a:t>
            </a:r>
            <a:br>
              <a:rPr lang="en-GB" sz="6600" dirty="0"/>
            </a:br>
            <a:br>
              <a:rPr lang="en-GB" sz="6600" dirty="0"/>
            </a:br>
            <a:br>
              <a:rPr lang="en-GB" sz="6600" dirty="0"/>
            </a:br>
            <a:r>
              <a:rPr lang="en-GB" sz="6600" dirty="0" err="1"/>
              <a:t>Markt-terminologie</a:t>
            </a:r>
            <a:r>
              <a:rPr lang="en-GB" sz="6600" dirty="0"/>
              <a:t> </a:t>
            </a:r>
            <a:r>
              <a:rPr lang="en-GB" sz="6600" dirty="0" err="1"/>
              <a:t>werkt</a:t>
            </a:r>
            <a:r>
              <a:rPr lang="en-GB" sz="6600" dirty="0"/>
              <a:t> </a:t>
            </a:r>
            <a:r>
              <a:rPr lang="en-GB" sz="6600" dirty="0" err="1"/>
              <a:t>als</a:t>
            </a:r>
            <a:r>
              <a:rPr lang="en-GB" sz="6600" dirty="0"/>
              <a:t> </a:t>
            </a:r>
            <a:r>
              <a:rPr lang="en-GB" sz="6600" dirty="0" err="1"/>
              <a:t>een</a:t>
            </a:r>
            <a:r>
              <a:rPr lang="en-GB" sz="6600" dirty="0"/>
              <a:t> </a:t>
            </a:r>
            <a:br>
              <a:rPr lang="en-GB" sz="6600" dirty="0"/>
            </a:br>
            <a:r>
              <a:rPr lang="en-GB" sz="6600" dirty="0" err="1"/>
              <a:t>Trojaans</a:t>
            </a:r>
            <a:r>
              <a:rPr lang="en-GB" sz="6600" dirty="0"/>
              <a:t> </a:t>
            </a:r>
            <a:r>
              <a:rPr lang="en-GB" sz="6600" dirty="0" err="1"/>
              <a:t>paard</a:t>
            </a:r>
            <a:r>
              <a:rPr lang="en-GB" sz="6600" dirty="0"/>
              <a:t>!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2325FBF-D03C-6B4F-A018-1B4D90458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800" y="-1"/>
            <a:ext cx="19297650" cy="1788808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284A5-90AB-C44E-B87B-0E3B837C9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DED5E-6768-6D44-8024-79078F8D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3C3D5-EA77-1A4C-A17A-F008CDC8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92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DBDC9-7165-0943-A813-3F54B411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1800066"/>
            <a:ext cx="5067300" cy="13363734"/>
          </a:xfrm>
        </p:spPr>
        <p:txBody>
          <a:bodyPr>
            <a:normAutofit/>
          </a:bodyPr>
          <a:lstStyle/>
          <a:p>
            <a:pPr algn="ctr"/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r>
              <a:rPr lang="nl-NL" sz="6000" dirty="0"/>
              <a:t>Over marktwerking gesproken</a:t>
            </a:r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r>
              <a:rPr lang="nl-NL" sz="6000" dirty="0"/>
              <a:t>Digitalisering</a:t>
            </a:r>
            <a:br>
              <a:rPr lang="nl-NL" sz="6000" dirty="0"/>
            </a:br>
            <a:r>
              <a:rPr lang="nl-NL" sz="6000" dirty="0"/>
              <a:t>is zelden</a:t>
            </a:r>
            <a:br>
              <a:rPr lang="nl-NL" sz="6000" dirty="0"/>
            </a:br>
            <a:r>
              <a:rPr lang="nl-NL" sz="6000" dirty="0" err="1"/>
              <a:t>goed-koper</a:t>
            </a:r>
            <a:r>
              <a:rPr lang="nl-NL" sz="6000" dirty="0"/>
              <a:t>:</a:t>
            </a:r>
            <a:br>
              <a:rPr lang="nl-NL" sz="6000" dirty="0"/>
            </a:br>
            <a:br>
              <a:rPr lang="nl-NL" sz="6000" dirty="0"/>
            </a:br>
            <a:r>
              <a:rPr lang="nl-NL" sz="6000" b="1" dirty="0"/>
              <a:t>NFL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8E26B1-D6B9-AD4E-A75F-A00F2EA1D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50" y="0"/>
            <a:ext cx="34505900" cy="15925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3B5E0-5E92-444C-9AEE-6F9CCBB2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7AB39-74AD-ED42-953F-B51AB210E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751BE-5B15-BB4C-AACA-1DF76B66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323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345BC-8A6D-4CC6-B329-21E34055B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0" y="4694278"/>
            <a:ext cx="33185099" cy="5507358"/>
          </a:xfrm>
        </p:spPr>
        <p:txBody>
          <a:bodyPr/>
          <a:lstStyle/>
          <a:p>
            <a:r>
              <a:rPr lang="nl-NL" sz="10900" b="1">
                <a:latin typeface="Britannic Bold" panose="020B0903060703020204" pitchFamily="34" charset="77"/>
              </a:rPr>
              <a:t>Telt de mens nog wel mee </a:t>
            </a:r>
            <a:br>
              <a:rPr lang="nl-NL" sz="10900" b="1">
                <a:latin typeface="Britannic Bold" panose="020B0903060703020204" pitchFamily="34" charset="77"/>
              </a:rPr>
            </a:br>
            <a:r>
              <a:rPr lang="nl-NL" sz="10900" b="1">
                <a:latin typeface="Britannic Bold" panose="020B0903060703020204" pitchFamily="34" charset="77"/>
              </a:rPr>
              <a:t>in het tijdperk van data-gestuurd recht</a:t>
            </a:r>
            <a:r>
              <a:rPr lang="en-US" sz="10900" b="1">
                <a:latin typeface="Britannic Bold" panose="020B0903060703020204" pitchFamily="34" charset="77"/>
              </a:rPr>
              <a:t>?</a:t>
            </a:r>
            <a:endParaRPr lang="en-US" sz="10900">
              <a:latin typeface="Britannic Bold" panose="020B0903060703020204" pitchFamily="34" charset="77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28924E-0B45-48FD-84E2-E4CDE31B4A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Mireille Hildebrandt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B9A92-69D0-574E-9541-0C731AA9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17/10/19</a:t>
            </a:r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11124-AF28-194C-B5DE-60150C4BD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Legal Tech Congres Vlaamse Balie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4FC66-0E2C-494B-BD99-B8EE4648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0DA8-46F0-4963-BA27-9D6501271AFB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859908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{E17638C1-A9BA-0A49-8EEF-C6B9A6A8AEA6}tf10001072</Template>
  <TotalTime>193</TotalTime>
  <Words>2326</Words>
  <Application>Microsoft Macintosh PowerPoint</Application>
  <PresentationFormat>Custom</PresentationFormat>
  <Paragraphs>328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Bauhaus 93</vt:lpstr>
      <vt:lpstr>Britannic Bold</vt:lpstr>
      <vt:lpstr>Calibri</vt:lpstr>
      <vt:lpstr>Franklin Gothic Book</vt:lpstr>
      <vt:lpstr>Futura Medium</vt:lpstr>
      <vt:lpstr>Crop</vt:lpstr>
      <vt:lpstr> Toegang tot het recht in  legal tech tijden</vt:lpstr>
      <vt:lpstr>    Back office: Praktijk management  Frontline office: Verschaffen van toegang tot recht aan rechtzoekende</vt:lpstr>
      <vt:lpstr>PowerPoint Presentation</vt:lpstr>
      <vt:lpstr>PowerPoint Presentation</vt:lpstr>
      <vt:lpstr>   “de kern reden voor hun zaak was ‘de bescherming van het juridische beroep tegen niet gekwalificeerde concurrentie’.” </vt:lpstr>
      <vt:lpstr>   Recht als ‘markt van juridische dienstverlening’  Rechtssubjecten als ‘consumenten’</vt:lpstr>
      <vt:lpstr>  In lijn met diezelfde tendens:  recht als  ‘juridische diensverlening’    Markt-terminologie werkt als een  Trojaans paard!  </vt:lpstr>
      <vt:lpstr>   Over marktwerking gesproken    Digitalisering is zelden goed-koper:  NFL </vt:lpstr>
      <vt:lpstr>Telt de mens nog wel mee  in het tijdperk van data-gestuurd recht?</vt:lpstr>
      <vt:lpstr>PowerPoint Presentation</vt:lpstr>
      <vt:lpstr>PowerPoint Presentation</vt:lpstr>
      <vt:lpstr>PowerPoint Presentation</vt:lpstr>
      <vt:lpstr>PowerPoint Presentation</vt:lpstr>
      <vt:lpstr>‘Affordances’ van tekst- code- en data-gestuurde ICT </vt:lpstr>
      <vt:lpstr>‘Affordances’ van tekst- code- en data-gestuurde ICT </vt:lpstr>
      <vt:lpstr>‘Affordances’ van tekst-gestuurde ICT </vt:lpstr>
      <vt:lpstr>‘Affordances’ van tekst-gestuurd recht </vt:lpstr>
      <vt:lpstr>‘Affordances’ van data-gestuurde ICT</vt:lpstr>
      <vt:lpstr> Affordances van  data-gestuurd recht  Sensor data: stem  Afleiden stemgedrag rechter aan de hand van ‘vocal pitch’ </vt:lpstr>
      <vt:lpstr> Affordances van  data-gestuurd recht  Gedrags data: stemgedrag  Afleiden stemgedrag rechter aan de hand van politieke voorkeur  </vt:lpstr>
      <vt:lpstr>  Affordances van  data-gestuurd recht  Gedrags data: stemgedrag  Detecteren van ‘bias’ gerelateerd aan nationaliteit en/of culturele achtergrond rechters Internationaal Gerechtshof </vt:lpstr>
      <vt:lpstr>PowerPoint Presentation</vt:lpstr>
      <vt:lpstr>PowerPoint Presentation</vt:lpstr>
      <vt:lpstr>LOI n° 2019-222 du 23 mars 2019 de programmation 2018-2022 et de réforme pour la justice (1) Section 3 : Concilier la publicité des décisions de justice et le droit au respect de la vie privée Article 33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Affordances van  data-gestuurd recht  Tekst data: rechterlijke uitspraken  Toepassen van NLP om argumentatie of uitkomst rechterlijke uitspraken te voorspellen </vt:lpstr>
      <vt:lpstr>PowerPoint Presentation</vt:lpstr>
      <vt:lpstr> </vt:lpstr>
      <vt:lpstr>Beschikbaar maken van juridische teksten als  machinaal leesbare tekst </vt:lpstr>
      <vt:lpstr>Beschikbaar maken van juridische teksten als  machinaal leesbare tekst </vt:lpstr>
      <vt:lpstr>Beschikbaar maken van juridische teksten als  machinaal leesbare tekst </vt:lpstr>
      <vt:lpstr>‘Affordances’ van code-gestuurde ICT</vt:lpstr>
      <vt:lpstr>‘Affordances’ van code-gestuurd recht</vt:lpstr>
      <vt:lpstr>Afsluiting: ‘legal tech’ is geen panacea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Projectie Brussel</dc:creator>
  <cp:lastModifiedBy>Mireille Hildebrandt</cp:lastModifiedBy>
  <cp:revision>1</cp:revision>
  <dcterms:created xsi:type="dcterms:W3CDTF">2017-01-27T13:53:41Z</dcterms:created>
  <dcterms:modified xsi:type="dcterms:W3CDTF">2019-10-18T10:52:01Z</dcterms:modified>
</cp:coreProperties>
</file>